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9"/>
  </p:notesMasterIdLst>
  <p:handoutMasterIdLst>
    <p:handoutMasterId r:id="rId20"/>
  </p:handoutMasterIdLst>
  <p:sldIdLst>
    <p:sldId id="256" r:id="rId2"/>
    <p:sldId id="259" r:id="rId3"/>
    <p:sldId id="260" r:id="rId4"/>
    <p:sldId id="267" r:id="rId5"/>
    <p:sldId id="274" r:id="rId6"/>
    <p:sldId id="275" r:id="rId7"/>
    <p:sldId id="261" r:id="rId8"/>
    <p:sldId id="263" r:id="rId9"/>
    <p:sldId id="264" r:id="rId10"/>
    <p:sldId id="265" r:id="rId11"/>
    <p:sldId id="266"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AC"/>
    <a:srgbClr val="00B2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32AE01-4B05-4BFB-92DB-69ECB6C034EC}" v="19" dt="2022-08-10T13:12:53.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56" autoAdjust="0"/>
    <p:restoredTop sz="94694"/>
  </p:normalViewPr>
  <p:slideViewPr>
    <p:cSldViewPr snapToGrid="0" snapToObjects="1">
      <p:cViewPr varScale="1">
        <p:scale>
          <a:sx n="50" d="100"/>
          <a:sy n="50" d="100"/>
        </p:scale>
        <p:origin x="806" y="48"/>
      </p:cViewPr>
      <p:guideLst/>
    </p:cSldViewPr>
  </p:slideViewPr>
  <p:notesTextViewPr>
    <p:cViewPr>
      <p:scale>
        <a:sx n="1" d="1"/>
        <a:sy n="1" d="1"/>
      </p:scale>
      <p:origin x="0" y="0"/>
    </p:cViewPr>
  </p:notesTextViewPr>
  <p:notesViewPr>
    <p:cSldViewPr snapToGrid="0" snapToObjects="1">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e Robichaud" userId="35ed303b-b907-4617-aa81-130e3ff8d0f8" providerId="ADAL" clId="{6E32AE01-4B05-4BFB-92DB-69ECB6C034EC}"/>
    <pc:docChg chg="undo custSel addSld delSld modSld sldOrd">
      <pc:chgData name="Lise Robichaud" userId="35ed303b-b907-4617-aa81-130e3ff8d0f8" providerId="ADAL" clId="{6E32AE01-4B05-4BFB-92DB-69ECB6C034EC}" dt="2022-08-12T16:46:42.410" v="2368" actId="20577"/>
      <pc:docMkLst>
        <pc:docMk/>
      </pc:docMkLst>
      <pc:sldChg chg="modSp mod">
        <pc:chgData name="Lise Robichaud" userId="35ed303b-b907-4617-aa81-130e3ff8d0f8" providerId="ADAL" clId="{6E32AE01-4B05-4BFB-92DB-69ECB6C034EC}" dt="2022-08-09T18:14:35.956" v="951"/>
        <pc:sldMkLst>
          <pc:docMk/>
          <pc:sldMk cId="289572908" sldId="256"/>
        </pc:sldMkLst>
        <pc:spChg chg="mod replST">
          <ac:chgData name="Lise Robichaud" userId="35ed303b-b907-4617-aa81-130e3ff8d0f8" providerId="ADAL" clId="{6E32AE01-4B05-4BFB-92DB-69ECB6C034EC}" dt="2022-08-09T18:14:35.956" v="951"/>
          <ac:spMkLst>
            <pc:docMk/>
            <pc:sldMk cId="289572908" sldId="256"/>
            <ac:spMk id="2" creationId="{D7FFCD49-A93B-A048-BAFF-7DE2722886E2}"/>
          </ac:spMkLst>
        </pc:spChg>
      </pc:sldChg>
      <pc:sldChg chg="addSp modSp mod">
        <pc:chgData name="Lise Robichaud" userId="35ed303b-b907-4617-aa81-130e3ff8d0f8" providerId="ADAL" clId="{6E32AE01-4B05-4BFB-92DB-69ECB6C034EC}" dt="2022-08-10T13:06:52.713" v="2301"/>
        <pc:sldMkLst>
          <pc:docMk/>
          <pc:sldMk cId="3580217765" sldId="259"/>
        </pc:sldMkLst>
        <pc:spChg chg="mod replST">
          <ac:chgData name="Lise Robichaud" userId="35ed303b-b907-4617-aa81-130e3ff8d0f8" providerId="ADAL" clId="{6E32AE01-4B05-4BFB-92DB-69ECB6C034EC}" dt="2022-08-10T12:17:17.606" v="2118" actId="113"/>
          <ac:spMkLst>
            <pc:docMk/>
            <pc:sldMk cId="3580217765" sldId="259"/>
            <ac:spMk id="2" creationId="{B1550F7C-C01A-4EBD-87B1-890171452A47}"/>
          </ac:spMkLst>
        </pc:spChg>
        <pc:spChg chg="mod replST">
          <ac:chgData name="Lise Robichaud" userId="35ed303b-b907-4617-aa81-130e3ff8d0f8" providerId="ADAL" clId="{6E32AE01-4B05-4BFB-92DB-69ECB6C034EC}" dt="2022-08-10T12:16:08.581" v="2112" actId="20577"/>
          <ac:spMkLst>
            <pc:docMk/>
            <pc:sldMk cId="3580217765" sldId="259"/>
            <ac:spMk id="3" creationId="{24681882-35E4-498E-A595-1D1537F19A64}"/>
          </ac:spMkLst>
        </pc:spChg>
        <pc:picChg chg="add mod replST">
          <ac:chgData name="Lise Robichaud" userId="35ed303b-b907-4617-aa81-130e3ff8d0f8" providerId="ADAL" clId="{6E32AE01-4B05-4BFB-92DB-69ECB6C034EC}" dt="2022-08-10T13:06:52.713" v="2301"/>
          <ac:picMkLst>
            <pc:docMk/>
            <pc:sldMk cId="3580217765" sldId="259"/>
            <ac:picMk id="4" creationId="{4405AACF-BD94-476B-99A0-F54BFA2ADAFE}"/>
          </ac:picMkLst>
        </pc:picChg>
      </pc:sldChg>
      <pc:sldChg chg="addSp delSp modSp add mod">
        <pc:chgData name="Lise Robichaud" userId="35ed303b-b907-4617-aa81-130e3ff8d0f8" providerId="ADAL" clId="{6E32AE01-4B05-4BFB-92DB-69ECB6C034EC}" dt="2022-08-10T12:18:10.400" v="2167" actId="5793"/>
        <pc:sldMkLst>
          <pc:docMk/>
          <pc:sldMk cId="2391516380" sldId="260"/>
        </pc:sldMkLst>
        <pc:spChg chg="mod replST">
          <ac:chgData name="Lise Robichaud" userId="35ed303b-b907-4617-aa81-130e3ff8d0f8" providerId="ADAL" clId="{6E32AE01-4B05-4BFB-92DB-69ECB6C034EC}" dt="2022-08-10T12:18:10.400" v="2167" actId="5793"/>
          <ac:spMkLst>
            <pc:docMk/>
            <pc:sldMk cId="2391516380" sldId="260"/>
            <ac:spMk id="2" creationId="{B1550F7C-C01A-4EBD-87B1-890171452A47}"/>
          </ac:spMkLst>
        </pc:spChg>
        <pc:spChg chg="mod replST">
          <ac:chgData name="Lise Robichaud" userId="35ed303b-b907-4617-aa81-130e3ff8d0f8" providerId="ADAL" clId="{6E32AE01-4B05-4BFB-92DB-69ECB6C034EC}" dt="2022-08-10T12:17:59.379" v="2165" actId="255"/>
          <ac:spMkLst>
            <pc:docMk/>
            <pc:sldMk cId="2391516380" sldId="260"/>
            <ac:spMk id="3" creationId="{24681882-35E4-498E-A595-1D1537F19A64}"/>
          </ac:spMkLst>
        </pc:spChg>
        <pc:picChg chg="add del mod">
          <ac:chgData name="Lise Robichaud" userId="35ed303b-b907-4617-aa81-130e3ff8d0f8" providerId="ADAL" clId="{6E32AE01-4B05-4BFB-92DB-69ECB6C034EC}" dt="2022-08-10T12:17:28.020" v="2119" actId="478"/>
          <ac:picMkLst>
            <pc:docMk/>
            <pc:sldMk cId="2391516380" sldId="260"/>
            <ac:picMk id="4" creationId="{A509B732-E88F-7D97-6580-CE68FBD35756}"/>
          </ac:picMkLst>
        </pc:picChg>
      </pc:sldChg>
      <pc:sldChg chg="new del">
        <pc:chgData name="Lise Robichaud" userId="35ed303b-b907-4617-aa81-130e3ff8d0f8" providerId="ADAL" clId="{6E32AE01-4B05-4BFB-92DB-69ECB6C034EC}" dt="2022-08-09T17:14:51.221" v="147" actId="680"/>
        <pc:sldMkLst>
          <pc:docMk/>
          <pc:sldMk cId="3316905081" sldId="260"/>
        </pc:sldMkLst>
      </pc:sldChg>
      <pc:sldChg chg="modSp new mod">
        <pc:chgData name="Lise Robichaud" userId="35ed303b-b907-4617-aa81-130e3ff8d0f8" providerId="ADAL" clId="{6E32AE01-4B05-4BFB-92DB-69ECB6C034EC}" dt="2022-08-09T18:14:35.976" v="957"/>
        <pc:sldMkLst>
          <pc:docMk/>
          <pc:sldMk cId="709281588" sldId="261"/>
        </pc:sldMkLst>
        <pc:spChg chg="mod replST">
          <ac:chgData name="Lise Robichaud" userId="35ed303b-b907-4617-aa81-130e3ff8d0f8" providerId="ADAL" clId="{6E32AE01-4B05-4BFB-92DB-69ECB6C034EC}" dt="2022-08-09T18:14:35.975" v="956"/>
          <ac:spMkLst>
            <pc:docMk/>
            <pc:sldMk cId="709281588" sldId="261"/>
            <ac:spMk id="2" creationId="{A157A9EB-F14E-6AE6-D05F-81F65A81D7A6}"/>
          </ac:spMkLst>
        </pc:spChg>
        <pc:spChg chg="mod replST">
          <ac:chgData name="Lise Robichaud" userId="35ed303b-b907-4617-aa81-130e3ff8d0f8" providerId="ADAL" clId="{6E32AE01-4B05-4BFB-92DB-69ECB6C034EC}" dt="2022-08-09T18:14:35.976" v="957"/>
          <ac:spMkLst>
            <pc:docMk/>
            <pc:sldMk cId="709281588" sldId="261"/>
            <ac:spMk id="3" creationId="{F2F31710-E121-A713-770D-D79C20ADDE6C}"/>
          </ac:spMkLst>
        </pc:spChg>
      </pc:sldChg>
      <pc:sldChg chg="new del">
        <pc:chgData name="Lise Robichaud" userId="35ed303b-b907-4617-aa81-130e3ff8d0f8" providerId="ADAL" clId="{6E32AE01-4B05-4BFB-92DB-69ECB6C034EC}" dt="2022-08-09T17:14:50.673" v="146" actId="680"/>
        <pc:sldMkLst>
          <pc:docMk/>
          <pc:sldMk cId="4145160748" sldId="261"/>
        </pc:sldMkLst>
      </pc:sldChg>
      <pc:sldChg chg="new del">
        <pc:chgData name="Lise Robichaud" userId="35ed303b-b907-4617-aa81-130e3ff8d0f8" providerId="ADAL" clId="{6E32AE01-4B05-4BFB-92DB-69ECB6C034EC}" dt="2022-08-09T17:36:46.766" v="371" actId="2696"/>
        <pc:sldMkLst>
          <pc:docMk/>
          <pc:sldMk cId="527569375" sldId="262"/>
        </pc:sldMkLst>
      </pc:sldChg>
      <pc:sldChg chg="modSp new del mod">
        <pc:chgData name="Lise Robichaud" userId="35ed303b-b907-4617-aa81-130e3ff8d0f8" providerId="ADAL" clId="{6E32AE01-4B05-4BFB-92DB-69ECB6C034EC}" dt="2022-08-09T17:14:49.643" v="145" actId="680"/>
        <pc:sldMkLst>
          <pc:docMk/>
          <pc:sldMk cId="4164352349" sldId="262"/>
        </pc:sldMkLst>
        <pc:spChg chg="mod">
          <ac:chgData name="Lise Robichaud" userId="35ed303b-b907-4617-aa81-130e3ff8d0f8" providerId="ADAL" clId="{6E32AE01-4B05-4BFB-92DB-69ECB6C034EC}" dt="2022-08-09T17:14:48.651" v="143"/>
          <ac:spMkLst>
            <pc:docMk/>
            <pc:sldMk cId="4164352349" sldId="262"/>
            <ac:spMk id="2" creationId="{8095AD76-DAC5-933B-67DD-54CB938470CD}"/>
          </ac:spMkLst>
        </pc:spChg>
        <pc:spChg chg="mod">
          <ac:chgData name="Lise Robichaud" userId="35ed303b-b907-4617-aa81-130e3ff8d0f8" providerId="ADAL" clId="{6E32AE01-4B05-4BFB-92DB-69ECB6C034EC}" dt="2022-08-09T17:14:49.045" v="144" actId="20577"/>
          <ac:spMkLst>
            <pc:docMk/>
            <pc:sldMk cId="4164352349" sldId="262"/>
            <ac:spMk id="3" creationId="{5CDBF67A-E2BD-32D5-E94E-E14C4FCF2B93}"/>
          </ac:spMkLst>
        </pc:spChg>
      </pc:sldChg>
      <pc:sldChg chg="modSp new mod">
        <pc:chgData name="Lise Robichaud" userId="35ed303b-b907-4617-aa81-130e3ff8d0f8" providerId="ADAL" clId="{6E32AE01-4B05-4BFB-92DB-69ECB6C034EC}" dt="2022-08-09T18:14:35.979" v="959"/>
        <pc:sldMkLst>
          <pc:docMk/>
          <pc:sldMk cId="1598447460" sldId="263"/>
        </pc:sldMkLst>
        <pc:spChg chg="mod replST">
          <ac:chgData name="Lise Robichaud" userId="35ed303b-b907-4617-aa81-130e3ff8d0f8" providerId="ADAL" clId="{6E32AE01-4B05-4BFB-92DB-69ECB6C034EC}" dt="2022-08-09T18:14:35.978" v="958"/>
          <ac:spMkLst>
            <pc:docMk/>
            <pc:sldMk cId="1598447460" sldId="263"/>
            <ac:spMk id="2" creationId="{30AC6BFB-CF57-F525-93FC-3A626392EF89}"/>
          </ac:spMkLst>
        </pc:spChg>
        <pc:spChg chg="mod replST">
          <ac:chgData name="Lise Robichaud" userId="35ed303b-b907-4617-aa81-130e3ff8d0f8" providerId="ADAL" clId="{6E32AE01-4B05-4BFB-92DB-69ECB6C034EC}" dt="2022-08-09T18:14:35.979" v="959"/>
          <ac:spMkLst>
            <pc:docMk/>
            <pc:sldMk cId="1598447460" sldId="263"/>
            <ac:spMk id="3" creationId="{003783B9-3455-CC55-D851-4000337CD251}"/>
          </ac:spMkLst>
        </pc:spChg>
      </pc:sldChg>
      <pc:sldChg chg="modSp new mod">
        <pc:chgData name="Lise Robichaud" userId="35ed303b-b907-4617-aa81-130e3ff8d0f8" providerId="ADAL" clId="{6E32AE01-4B05-4BFB-92DB-69ECB6C034EC}" dt="2022-08-09T18:19:22.410" v="999" actId="20577"/>
        <pc:sldMkLst>
          <pc:docMk/>
          <pc:sldMk cId="607762661" sldId="264"/>
        </pc:sldMkLst>
        <pc:spChg chg="mod replST">
          <ac:chgData name="Lise Robichaud" userId="35ed303b-b907-4617-aa81-130e3ff8d0f8" providerId="ADAL" clId="{6E32AE01-4B05-4BFB-92DB-69ECB6C034EC}" dt="2022-08-09T18:19:22.410" v="999" actId="20577"/>
          <ac:spMkLst>
            <pc:docMk/>
            <pc:sldMk cId="607762661" sldId="264"/>
            <ac:spMk id="2" creationId="{A94770C2-BB7D-808D-7CB9-398E6B7C69AF}"/>
          </ac:spMkLst>
        </pc:spChg>
        <pc:spChg chg="mod replST">
          <ac:chgData name="Lise Robichaud" userId="35ed303b-b907-4617-aa81-130e3ff8d0f8" providerId="ADAL" clId="{6E32AE01-4B05-4BFB-92DB-69ECB6C034EC}" dt="2022-08-09T18:14:35.983" v="961"/>
          <ac:spMkLst>
            <pc:docMk/>
            <pc:sldMk cId="607762661" sldId="264"/>
            <ac:spMk id="3" creationId="{8907E922-C2EB-4821-C718-7F3B03DCF669}"/>
          </ac:spMkLst>
        </pc:spChg>
      </pc:sldChg>
      <pc:sldChg chg="addSp modSp new mod">
        <pc:chgData name="Lise Robichaud" userId="35ed303b-b907-4617-aa81-130e3ff8d0f8" providerId="ADAL" clId="{6E32AE01-4B05-4BFB-92DB-69ECB6C034EC}" dt="2022-08-09T18:18:16.349" v="972" actId="20577"/>
        <pc:sldMkLst>
          <pc:docMk/>
          <pc:sldMk cId="1295893332" sldId="265"/>
        </pc:sldMkLst>
        <pc:spChg chg="mod replST">
          <ac:chgData name="Lise Robichaud" userId="35ed303b-b907-4617-aa81-130e3ff8d0f8" providerId="ADAL" clId="{6E32AE01-4B05-4BFB-92DB-69ECB6C034EC}" dt="2022-08-09T18:14:35.986" v="962"/>
          <ac:spMkLst>
            <pc:docMk/>
            <pc:sldMk cId="1295893332" sldId="265"/>
            <ac:spMk id="2" creationId="{6A0DCA7E-A7B4-3F9D-4CF3-8F2009106821}"/>
          </ac:spMkLst>
        </pc:spChg>
        <pc:spChg chg="mod replST">
          <ac:chgData name="Lise Robichaud" userId="35ed303b-b907-4617-aa81-130e3ff8d0f8" providerId="ADAL" clId="{6E32AE01-4B05-4BFB-92DB-69ECB6C034EC}" dt="2022-08-09T18:18:16.349" v="972" actId="20577"/>
          <ac:spMkLst>
            <pc:docMk/>
            <pc:sldMk cId="1295893332" sldId="265"/>
            <ac:spMk id="3" creationId="{58E0D19A-B55F-CFCA-2C71-4E08BFB16F7F}"/>
          </ac:spMkLst>
        </pc:spChg>
        <pc:picChg chg="add mod replST">
          <ac:chgData name="Lise Robichaud" userId="35ed303b-b907-4617-aa81-130e3ff8d0f8" providerId="ADAL" clId="{6E32AE01-4B05-4BFB-92DB-69ECB6C034EC}" dt="2022-08-09T18:14:35.988" v="964"/>
          <ac:picMkLst>
            <pc:docMk/>
            <pc:sldMk cId="1295893332" sldId="265"/>
            <ac:picMk id="4" creationId="{3B6BE890-1B9A-FB15-C4FF-D62DE8B36600}"/>
          </ac:picMkLst>
        </pc:picChg>
        <pc:picChg chg="add mod replST">
          <ac:chgData name="Lise Robichaud" userId="35ed303b-b907-4617-aa81-130e3ff8d0f8" providerId="ADAL" clId="{6E32AE01-4B05-4BFB-92DB-69ECB6C034EC}" dt="2022-08-09T18:14:35.989" v="965"/>
          <ac:picMkLst>
            <pc:docMk/>
            <pc:sldMk cId="1295893332" sldId="265"/>
            <ac:picMk id="5" creationId="{27B08435-2073-543A-CB6B-E6DA6228B5B7}"/>
          </ac:picMkLst>
        </pc:picChg>
        <pc:picChg chg="add mod replST">
          <ac:chgData name="Lise Robichaud" userId="35ed303b-b907-4617-aa81-130e3ff8d0f8" providerId="ADAL" clId="{6E32AE01-4B05-4BFB-92DB-69ECB6C034EC}" dt="2022-08-09T18:14:35.990" v="966"/>
          <ac:picMkLst>
            <pc:docMk/>
            <pc:sldMk cId="1295893332" sldId="265"/>
            <ac:picMk id="6" creationId="{6C77F69B-5F2E-0681-28F9-D7918760BE01}"/>
          </ac:picMkLst>
        </pc:picChg>
      </pc:sldChg>
      <pc:sldChg chg="addSp modSp new mod">
        <pc:chgData name="Lise Robichaud" userId="35ed303b-b907-4617-aa81-130e3ff8d0f8" providerId="ADAL" clId="{6E32AE01-4B05-4BFB-92DB-69ECB6C034EC}" dt="2022-08-10T13:06:52.753" v="2310"/>
        <pc:sldMkLst>
          <pc:docMk/>
          <pc:sldMk cId="4231623148" sldId="266"/>
        </pc:sldMkLst>
        <pc:spChg chg="mod replST">
          <ac:chgData name="Lise Robichaud" userId="35ed303b-b907-4617-aa81-130e3ff8d0f8" providerId="ADAL" clId="{6E32AE01-4B05-4BFB-92DB-69ECB6C034EC}" dt="2022-08-09T18:21:35.911" v="1056" actId="5793"/>
          <ac:spMkLst>
            <pc:docMk/>
            <pc:sldMk cId="4231623148" sldId="266"/>
            <ac:spMk id="2" creationId="{119DAD9D-2121-37C8-5A7A-C4C622B5075F}"/>
          </ac:spMkLst>
        </pc:spChg>
        <pc:spChg chg="mod replST">
          <ac:chgData name="Lise Robichaud" userId="35ed303b-b907-4617-aa81-130e3ff8d0f8" providerId="ADAL" clId="{6E32AE01-4B05-4BFB-92DB-69ECB6C034EC}" dt="2022-08-09T18:23:30.869" v="1067" actId="255"/>
          <ac:spMkLst>
            <pc:docMk/>
            <pc:sldMk cId="4231623148" sldId="266"/>
            <ac:spMk id="3" creationId="{980AE555-8E00-42B2-56D4-4EF2F6AE7CE1}"/>
          </ac:spMkLst>
        </pc:spChg>
        <pc:picChg chg="add mod replST">
          <ac:chgData name="Lise Robichaud" userId="35ed303b-b907-4617-aa81-130e3ff8d0f8" providerId="ADAL" clId="{6E32AE01-4B05-4BFB-92DB-69ECB6C034EC}" dt="2022-08-10T13:06:52.749" v="2308"/>
          <ac:picMkLst>
            <pc:docMk/>
            <pc:sldMk cId="4231623148" sldId="266"/>
            <ac:picMk id="4" creationId="{05A850F5-F433-8CB3-FC70-A4D67E8BB65C}"/>
          </ac:picMkLst>
        </pc:picChg>
        <pc:picChg chg="add mod replST">
          <ac:chgData name="Lise Robichaud" userId="35ed303b-b907-4617-aa81-130e3ff8d0f8" providerId="ADAL" clId="{6E32AE01-4B05-4BFB-92DB-69ECB6C034EC}" dt="2022-08-10T13:06:52.751" v="2309"/>
          <ac:picMkLst>
            <pc:docMk/>
            <pc:sldMk cId="4231623148" sldId="266"/>
            <ac:picMk id="5" creationId="{3092D953-78EB-E3B5-9445-01DC54B0712C}"/>
          </ac:picMkLst>
        </pc:picChg>
        <pc:picChg chg="add mod replST">
          <ac:chgData name="Lise Robichaud" userId="35ed303b-b907-4617-aa81-130e3ff8d0f8" providerId="ADAL" clId="{6E32AE01-4B05-4BFB-92DB-69ECB6C034EC}" dt="2022-08-10T13:06:52.753" v="2310"/>
          <ac:picMkLst>
            <pc:docMk/>
            <pc:sldMk cId="4231623148" sldId="266"/>
            <ac:picMk id="6" creationId="{4FF03652-90E2-E36F-865B-052BA81853DD}"/>
          </ac:picMkLst>
        </pc:picChg>
      </pc:sldChg>
      <pc:sldChg chg="modSp new mod ord">
        <pc:chgData name="Lise Robichaud" userId="35ed303b-b907-4617-aa81-130e3ff8d0f8" providerId="ADAL" clId="{6E32AE01-4B05-4BFB-92DB-69ECB6C034EC}" dt="2022-08-12T16:46:42.410" v="2368" actId="20577"/>
        <pc:sldMkLst>
          <pc:docMk/>
          <pc:sldMk cId="174606258" sldId="267"/>
        </pc:sldMkLst>
        <pc:spChg chg="mod replST">
          <ac:chgData name="Lise Robichaud" userId="35ed303b-b907-4617-aa81-130e3ff8d0f8" providerId="ADAL" clId="{6E32AE01-4B05-4BFB-92DB-69ECB6C034EC}" dt="2022-08-12T16:46:42.410" v="2368" actId="20577"/>
          <ac:spMkLst>
            <pc:docMk/>
            <pc:sldMk cId="174606258" sldId="267"/>
            <ac:spMk id="2" creationId="{378B5BB3-8C9E-5423-4B76-2780AEA04BDC}"/>
          </ac:spMkLst>
        </pc:spChg>
        <pc:spChg chg="mod replST">
          <ac:chgData name="Lise Robichaud" userId="35ed303b-b907-4617-aa81-130e3ff8d0f8" providerId="ADAL" clId="{6E32AE01-4B05-4BFB-92DB-69ECB6C034EC}" dt="2022-08-10T13:06:52.728" v="2303"/>
          <ac:spMkLst>
            <pc:docMk/>
            <pc:sldMk cId="174606258" sldId="267"/>
            <ac:spMk id="3" creationId="{3F41C9DD-D6B4-CB5C-60A4-16439FC473C8}"/>
          </ac:spMkLst>
        </pc:spChg>
      </pc:sldChg>
      <pc:sldChg chg="modSp new mod">
        <pc:chgData name="Lise Robichaud" userId="35ed303b-b907-4617-aa81-130e3ff8d0f8" providerId="ADAL" clId="{6E32AE01-4B05-4BFB-92DB-69ECB6C034EC}" dt="2022-08-10T13:06:52.756" v="2312"/>
        <pc:sldMkLst>
          <pc:docMk/>
          <pc:sldMk cId="4032781694" sldId="268"/>
        </pc:sldMkLst>
        <pc:spChg chg="mod replST">
          <ac:chgData name="Lise Robichaud" userId="35ed303b-b907-4617-aa81-130e3ff8d0f8" providerId="ADAL" clId="{6E32AE01-4B05-4BFB-92DB-69ECB6C034EC}" dt="2022-08-10T13:06:52.755" v="2311"/>
          <ac:spMkLst>
            <pc:docMk/>
            <pc:sldMk cId="4032781694" sldId="268"/>
            <ac:spMk id="2" creationId="{A1BDA0DC-DA6C-7BAC-6863-0CA13EF3412E}"/>
          </ac:spMkLst>
        </pc:spChg>
        <pc:spChg chg="mod replST">
          <ac:chgData name="Lise Robichaud" userId="35ed303b-b907-4617-aa81-130e3ff8d0f8" providerId="ADAL" clId="{6E32AE01-4B05-4BFB-92DB-69ECB6C034EC}" dt="2022-08-10T13:06:52.756" v="2312"/>
          <ac:spMkLst>
            <pc:docMk/>
            <pc:sldMk cId="4032781694" sldId="268"/>
            <ac:spMk id="3" creationId="{2CB22C56-9517-BC07-256A-6307BE33F83E}"/>
          </ac:spMkLst>
        </pc:spChg>
      </pc:sldChg>
      <pc:sldChg chg="modSp new mod">
        <pc:chgData name="Lise Robichaud" userId="35ed303b-b907-4617-aa81-130e3ff8d0f8" providerId="ADAL" clId="{6E32AE01-4B05-4BFB-92DB-69ECB6C034EC}" dt="2022-08-10T13:06:52.761" v="2314"/>
        <pc:sldMkLst>
          <pc:docMk/>
          <pc:sldMk cId="2999323977" sldId="269"/>
        </pc:sldMkLst>
        <pc:spChg chg="mod replST">
          <ac:chgData name="Lise Robichaud" userId="35ed303b-b907-4617-aa81-130e3ff8d0f8" providerId="ADAL" clId="{6E32AE01-4B05-4BFB-92DB-69ECB6C034EC}" dt="2022-08-10T13:06:52.759" v="2313"/>
          <ac:spMkLst>
            <pc:docMk/>
            <pc:sldMk cId="2999323977" sldId="269"/>
            <ac:spMk id="2" creationId="{C8919885-369F-104F-C319-9BCAF8DFCAA7}"/>
          </ac:spMkLst>
        </pc:spChg>
        <pc:spChg chg="mod replST">
          <ac:chgData name="Lise Robichaud" userId="35ed303b-b907-4617-aa81-130e3ff8d0f8" providerId="ADAL" clId="{6E32AE01-4B05-4BFB-92DB-69ECB6C034EC}" dt="2022-08-10T13:06:52.761" v="2314"/>
          <ac:spMkLst>
            <pc:docMk/>
            <pc:sldMk cId="2999323977" sldId="269"/>
            <ac:spMk id="3" creationId="{489E7DAB-F766-4246-7DB5-47A6188BC7FD}"/>
          </ac:spMkLst>
        </pc:spChg>
      </pc:sldChg>
      <pc:sldChg chg="modSp new del mod">
        <pc:chgData name="Lise Robichaud" userId="35ed303b-b907-4617-aa81-130e3ff8d0f8" providerId="ADAL" clId="{6E32AE01-4B05-4BFB-92DB-69ECB6C034EC}" dt="2022-08-09T18:34:09.358" v="1271" actId="2696"/>
        <pc:sldMkLst>
          <pc:docMk/>
          <pc:sldMk cId="3117727132" sldId="269"/>
        </pc:sldMkLst>
        <pc:spChg chg="mod">
          <ac:chgData name="Lise Robichaud" userId="35ed303b-b907-4617-aa81-130e3ff8d0f8" providerId="ADAL" clId="{6E32AE01-4B05-4BFB-92DB-69ECB6C034EC}" dt="2022-08-09T18:30:38.757" v="1184" actId="20577"/>
          <ac:spMkLst>
            <pc:docMk/>
            <pc:sldMk cId="3117727132" sldId="269"/>
            <ac:spMk id="3" creationId="{67EC2A8D-85F7-4C5C-754E-4B731FA20686}"/>
          </ac:spMkLst>
        </pc:spChg>
      </pc:sldChg>
      <pc:sldChg chg="modSp new del mod">
        <pc:chgData name="Lise Robichaud" userId="35ed303b-b907-4617-aa81-130e3ff8d0f8" providerId="ADAL" clId="{6E32AE01-4B05-4BFB-92DB-69ECB6C034EC}" dt="2022-08-09T18:28:00.106" v="1141" actId="680"/>
        <pc:sldMkLst>
          <pc:docMk/>
          <pc:sldMk cId="4113744824" sldId="269"/>
        </pc:sldMkLst>
        <pc:spChg chg="mod">
          <ac:chgData name="Lise Robichaud" userId="35ed303b-b907-4617-aa81-130e3ff8d0f8" providerId="ADAL" clId="{6E32AE01-4B05-4BFB-92DB-69ECB6C034EC}" dt="2022-08-09T18:27:59.608" v="1140" actId="20577"/>
          <ac:spMkLst>
            <pc:docMk/>
            <pc:sldMk cId="4113744824" sldId="269"/>
            <ac:spMk id="3" creationId="{68137FB3-F684-B10D-C9CB-18AB10396729}"/>
          </ac:spMkLst>
        </pc:spChg>
      </pc:sldChg>
      <pc:sldChg chg="modSp new del mod">
        <pc:chgData name="Lise Robichaud" userId="35ed303b-b907-4617-aa81-130e3ff8d0f8" providerId="ADAL" clId="{6E32AE01-4B05-4BFB-92DB-69ECB6C034EC}" dt="2022-08-09T18:33:45.537" v="1270" actId="680"/>
        <pc:sldMkLst>
          <pc:docMk/>
          <pc:sldMk cId="1209439999" sldId="270"/>
        </pc:sldMkLst>
        <pc:spChg chg="mod">
          <ac:chgData name="Lise Robichaud" userId="35ed303b-b907-4617-aa81-130e3ff8d0f8" providerId="ADAL" clId="{6E32AE01-4B05-4BFB-92DB-69ECB6C034EC}" dt="2022-08-09T18:33:42.095" v="1265"/>
          <ac:spMkLst>
            <pc:docMk/>
            <pc:sldMk cId="1209439999" sldId="270"/>
            <ac:spMk id="2" creationId="{6DFEAA20-933B-45B8-0D82-C02B32209940}"/>
          </ac:spMkLst>
        </pc:spChg>
        <pc:spChg chg="mod">
          <ac:chgData name="Lise Robichaud" userId="35ed303b-b907-4617-aa81-130e3ff8d0f8" providerId="ADAL" clId="{6E32AE01-4B05-4BFB-92DB-69ECB6C034EC}" dt="2022-08-09T18:33:44.429" v="1269" actId="20577"/>
          <ac:spMkLst>
            <pc:docMk/>
            <pc:sldMk cId="1209439999" sldId="270"/>
            <ac:spMk id="3" creationId="{D51CC9F6-542A-800B-9E18-93EEF7BC3DCC}"/>
          </ac:spMkLst>
        </pc:spChg>
      </pc:sldChg>
      <pc:sldChg chg="modSp new mod">
        <pc:chgData name="Lise Robichaud" userId="35ed303b-b907-4617-aa81-130e3ff8d0f8" providerId="ADAL" clId="{6E32AE01-4B05-4BFB-92DB-69ECB6C034EC}" dt="2022-08-10T13:06:52.764" v="2316"/>
        <pc:sldMkLst>
          <pc:docMk/>
          <pc:sldMk cId="4135596067" sldId="270"/>
        </pc:sldMkLst>
        <pc:spChg chg="mod replST">
          <ac:chgData name="Lise Robichaud" userId="35ed303b-b907-4617-aa81-130e3ff8d0f8" providerId="ADAL" clId="{6E32AE01-4B05-4BFB-92DB-69ECB6C034EC}" dt="2022-08-10T13:06:52.763" v="2315"/>
          <ac:spMkLst>
            <pc:docMk/>
            <pc:sldMk cId="4135596067" sldId="270"/>
            <ac:spMk id="2" creationId="{920F3C79-14A2-0E03-1E00-EA6DC9FF7800}"/>
          </ac:spMkLst>
        </pc:spChg>
        <pc:spChg chg="mod replST">
          <ac:chgData name="Lise Robichaud" userId="35ed303b-b907-4617-aa81-130e3ff8d0f8" providerId="ADAL" clId="{6E32AE01-4B05-4BFB-92DB-69ECB6C034EC}" dt="2022-08-10T13:06:52.764" v="2316"/>
          <ac:spMkLst>
            <pc:docMk/>
            <pc:sldMk cId="4135596067" sldId="270"/>
            <ac:spMk id="3" creationId="{E4552FB9-1BA5-17C5-555F-413132341158}"/>
          </ac:spMkLst>
        </pc:spChg>
      </pc:sldChg>
      <pc:sldChg chg="modSp new mod">
        <pc:chgData name="Lise Robichaud" userId="35ed303b-b907-4617-aa81-130e3ff8d0f8" providerId="ADAL" clId="{6E32AE01-4B05-4BFB-92DB-69ECB6C034EC}" dt="2022-08-10T13:06:52.768" v="2318"/>
        <pc:sldMkLst>
          <pc:docMk/>
          <pc:sldMk cId="3540580168" sldId="271"/>
        </pc:sldMkLst>
        <pc:spChg chg="mod replST">
          <ac:chgData name="Lise Robichaud" userId="35ed303b-b907-4617-aa81-130e3ff8d0f8" providerId="ADAL" clId="{6E32AE01-4B05-4BFB-92DB-69ECB6C034EC}" dt="2022-08-10T13:06:52.767" v="2317"/>
          <ac:spMkLst>
            <pc:docMk/>
            <pc:sldMk cId="3540580168" sldId="271"/>
            <ac:spMk id="2" creationId="{41C84070-5C76-909F-5C04-1EE12D68782C}"/>
          </ac:spMkLst>
        </pc:spChg>
        <pc:spChg chg="mod replST">
          <ac:chgData name="Lise Robichaud" userId="35ed303b-b907-4617-aa81-130e3ff8d0f8" providerId="ADAL" clId="{6E32AE01-4B05-4BFB-92DB-69ECB6C034EC}" dt="2022-08-10T13:06:52.768" v="2318"/>
          <ac:spMkLst>
            <pc:docMk/>
            <pc:sldMk cId="3540580168" sldId="271"/>
            <ac:spMk id="3" creationId="{A7DB8942-4F3F-A7CE-EA75-4786FCB06758}"/>
          </ac:spMkLst>
        </pc:spChg>
      </pc:sldChg>
      <pc:sldChg chg="modSp new mod">
        <pc:chgData name="Lise Robichaud" userId="35ed303b-b907-4617-aa81-130e3ff8d0f8" providerId="ADAL" clId="{6E32AE01-4B05-4BFB-92DB-69ECB6C034EC}" dt="2022-08-10T13:06:52.772" v="2320"/>
        <pc:sldMkLst>
          <pc:docMk/>
          <pc:sldMk cId="3312784774" sldId="272"/>
        </pc:sldMkLst>
        <pc:spChg chg="mod replST">
          <ac:chgData name="Lise Robichaud" userId="35ed303b-b907-4617-aa81-130e3ff8d0f8" providerId="ADAL" clId="{6E32AE01-4B05-4BFB-92DB-69ECB6C034EC}" dt="2022-08-10T13:06:52.770" v="2319"/>
          <ac:spMkLst>
            <pc:docMk/>
            <pc:sldMk cId="3312784774" sldId="272"/>
            <ac:spMk id="2" creationId="{0333F283-E7F2-3528-F6E1-6A4F9C112B2C}"/>
          </ac:spMkLst>
        </pc:spChg>
        <pc:spChg chg="mod replST">
          <ac:chgData name="Lise Robichaud" userId="35ed303b-b907-4617-aa81-130e3ff8d0f8" providerId="ADAL" clId="{6E32AE01-4B05-4BFB-92DB-69ECB6C034EC}" dt="2022-08-10T13:06:52.772" v="2320"/>
          <ac:spMkLst>
            <pc:docMk/>
            <pc:sldMk cId="3312784774" sldId="272"/>
            <ac:spMk id="3" creationId="{36090FF9-18C1-4CAC-A5F0-2D615F1A4171}"/>
          </ac:spMkLst>
        </pc:spChg>
      </pc:sldChg>
      <pc:sldChg chg="addSp delSp modSp new mod">
        <pc:chgData name="Lise Robichaud" userId="35ed303b-b907-4617-aa81-130e3ff8d0f8" providerId="ADAL" clId="{6E32AE01-4B05-4BFB-92DB-69ECB6C034EC}" dt="2022-08-10T13:06:52.775" v="2322"/>
        <pc:sldMkLst>
          <pc:docMk/>
          <pc:sldMk cId="3850178113" sldId="273"/>
        </pc:sldMkLst>
        <pc:spChg chg="del mod">
          <ac:chgData name="Lise Robichaud" userId="35ed303b-b907-4617-aa81-130e3ff8d0f8" providerId="ADAL" clId="{6E32AE01-4B05-4BFB-92DB-69ECB6C034EC}" dt="2022-08-09T18:50:05.937" v="1738"/>
          <ac:spMkLst>
            <pc:docMk/>
            <pc:sldMk cId="3850178113" sldId="273"/>
            <ac:spMk id="2" creationId="{BCB79A17-990D-3800-B831-B4A57314F206}"/>
          </ac:spMkLst>
        </pc:spChg>
        <pc:spChg chg="mod replST">
          <ac:chgData name="Lise Robichaud" userId="35ed303b-b907-4617-aa81-130e3ff8d0f8" providerId="ADAL" clId="{6E32AE01-4B05-4BFB-92DB-69ECB6C034EC}" dt="2022-08-10T13:06:52.774" v="2321"/>
          <ac:spMkLst>
            <pc:docMk/>
            <pc:sldMk cId="3850178113" sldId="273"/>
            <ac:spMk id="3" creationId="{3A821931-1445-EC1A-2758-86091637D9C5}"/>
          </ac:spMkLst>
        </pc:spChg>
        <pc:spChg chg="add mod replST">
          <ac:chgData name="Lise Robichaud" userId="35ed303b-b907-4617-aa81-130e3ff8d0f8" providerId="ADAL" clId="{6E32AE01-4B05-4BFB-92DB-69ECB6C034EC}" dt="2022-08-10T13:06:52.775" v="2322"/>
          <ac:spMkLst>
            <pc:docMk/>
            <pc:sldMk cId="3850178113" sldId="273"/>
            <ac:spMk id="4" creationId="{94B2235C-EF41-35DC-58DA-E6ED22B0CB5B}"/>
          </ac:spMkLst>
        </pc:spChg>
      </pc:sldChg>
      <pc:sldChg chg="modSp add del mod">
        <pc:chgData name="Lise Robichaud" userId="35ed303b-b907-4617-aa81-130e3ff8d0f8" providerId="ADAL" clId="{6E32AE01-4B05-4BFB-92DB-69ECB6C034EC}" dt="2022-08-09T18:47:50.144" v="1700"/>
        <pc:sldMkLst>
          <pc:docMk/>
          <pc:sldMk cId="4078864165" sldId="273"/>
        </pc:sldMkLst>
        <pc:spChg chg="mod">
          <ac:chgData name="Lise Robichaud" userId="35ed303b-b907-4617-aa81-130e3ff8d0f8" providerId="ADAL" clId="{6E32AE01-4B05-4BFB-92DB-69ECB6C034EC}" dt="2022-08-09T18:47:49.254" v="1699" actId="255"/>
          <ac:spMkLst>
            <pc:docMk/>
            <pc:sldMk cId="4078864165" sldId="273"/>
            <ac:spMk id="2" creationId="{52E1B6DC-0BEF-4F98-9FC4-6D0B32F7829B}"/>
          </ac:spMkLst>
        </pc:spChg>
        <pc:spChg chg="mod">
          <ac:chgData name="Lise Robichaud" userId="35ed303b-b907-4617-aa81-130e3ff8d0f8" providerId="ADAL" clId="{6E32AE01-4B05-4BFB-92DB-69ECB6C034EC}" dt="2022-08-09T18:47:48.743" v="1698" actId="14100"/>
          <ac:spMkLst>
            <pc:docMk/>
            <pc:sldMk cId="4078864165" sldId="273"/>
            <ac:spMk id="3" creationId="{C4656F7D-1D66-49D0-9E6F-5617B6315920}"/>
          </ac:spMkLst>
        </pc:spChg>
      </pc:sldChg>
      <pc:sldChg chg="new del">
        <pc:chgData name="Lise Robichaud" userId="35ed303b-b907-4617-aa81-130e3ff8d0f8" providerId="ADAL" clId="{6E32AE01-4B05-4BFB-92DB-69ECB6C034EC}" dt="2022-08-09T19:02:55.307" v="1765" actId="680"/>
        <pc:sldMkLst>
          <pc:docMk/>
          <pc:sldMk cId="1926734329" sldId="274"/>
        </pc:sldMkLst>
      </pc:sldChg>
      <pc:sldChg chg="modSp new mod">
        <pc:chgData name="Lise Robichaud" userId="35ed303b-b907-4617-aa81-130e3ff8d0f8" providerId="ADAL" clId="{6E32AE01-4B05-4BFB-92DB-69ECB6C034EC}" dt="2022-08-10T13:06:52.731" v="2305"/>
        <pc:sldMkLst>
          <pc:docMk/>
          <pc:sldMk cId="3119397503" sldId="274"/>
        </pc:sldMkLst>
        <pc:spChg chg="mod replST">
          <ac:chgData name="Lise Robichaud" userId="35ed303b-b907-4617-aa81-130e3ff8d0f8" providerId="ADAL" clId="{6E32AE01-4B05-4BFB-92DB-69ECB6C034EC}" dt="2022-08-10T13:06:52.730" v="2304"/>
          <ac:spMkLst>
            <pc:docMk/>
            <pc:sldMk cId="3119397503" sldId="274"/>
            <ac:spMk id="2" creationId="{400BD29C-C3C5-E86E-93B0-930C647EF7A7}"/>
          </ac:spMkLst>
        </pc:spChg>
        <pc:spChg chg="mod replST">
          <ac:chgData name="Lise Robichaud" userId="35ed303b-b907-4617-aa81-130e3ff8d0f8" providerId="ADAL" clId="{6E32AE01-4B05-4BFB-92DB-69ECB6C034EC}" dt="2022-08-10T13:06:52.731" v="2305"/>
          <ac:spMkLst>
            <pc:docMk/>
            <pc:sldMk cId="3119397503" sldId="274"/>
            <ac:spMk id="3" creationId="{2DDAD7A5-52AB-16E4-CC82-8C73F4488673}"/>
          </ac:spMkLst>
        </pc:spChg>
      </pc:sldChg>
      <pc:sldChg chg="modSp new mod">
        <pc:chgData name="Lise Robichaud" userId="35ed303b-b907-4617-aa81-130e3ff8d0f8" providerId="ADAL" clId="{6E32AE01-4B05-4BFB-92DB-69ECB6C034EC}" dt="2022-08-10T13:29:07.314" v="2361" actId="255"/>
        <pc:sldMkLst>
          <pc:docMk/>
          <pc:sldMk cId="1775249043" sldId="275"/>
        </pc:sldMkLst>
        <pc:spChg chg="mod replST">
          <ac:chgData name="Lise Robichaud" userId="35ed303b-b907-4617-aa81-130e3ff8d0f8" providerId="ADAL" clId="{6E32AE01-4B05-4BFB-92DB-69ECB6C034EC}" dt="2022-08-10T13:29:07.314" v="2361" actId="255"/>
          <ac:spMkLst>
            <pc:docMk/>
            <pc:sldMk cId="1775249043" sldId="275"/>
            <ac:spMk id="2" creationId="{D686CA8A-E0F8-9526-2A89-423555DE3DDA}"/>
          </ac:spMkLst>
        </pc:spChg>
        <pc:spChg chg="mod replST">
          <ac:chgData name="Lise Robichaud" userId="35ed303b-b907-4617-aa81-130e3ff8d0f8" providerId="ADAL" clId="{6E32AE01-4B05-4BFB-92DB-69ECB6C034EC}" dt="2022-08-10T13:06:52.734" v="2307"/>
          <ac:spMkLst>
            <pc:docMk/>
            <pc:sldMk cId="1775249043" sldId="275"/>
            <ac:spMk id="3" creationId="{44CADCAC-8AAC-2192-793B-662997A19BD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9B15B1-ED24-4B15-8887-77890BCB5B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A7D38970-25C1-404A-A8B3-4B06B3156B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B47F15-0A2D-479C-88A9-30ED20A6856F}" type="datetimeFigureOut">
              <a:rPr lang="en-CA" smtClean="0"/>
              <a:t>2022-08-12</a:t>
            </a:fld>
            <a:endParaRPr lang="en-CA"/>
          </a:p>
        </p:txBody>
      </p:sp>
      <p:sp>
        <p:nvSpPr>
          <p:cNvPr id="4" name="Footer Placeholder 3">
            <a:extLst>
              <a:ext uri="{FF2B5EF4-FFF2-40B4-BE49-F238E27FC236}">
                <a16:creationId xmlns:a16="http://schemas.microsoft.com/office/drawing/2014/main" id="{5232BEF8-7448-4837-B51E-2F080D56C6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A984D21D-A0DA-4D8B-B5D6-23F82859BA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60F4F5-D635-438A-B70C-4B20C8A5E676}" type="slidenum">
              <a:rPr lang="en-CA" smtClean="0"/>
              <a:t>‹#›</a:t>
            </a:fld>
            <a:endParaRPr lang="en-CA"/>
          </a:p>
        </p:txBody>
      </p:sp>
    </p:spTree>
    <p:extLst>
      <p:ext uri="{BB962C8B-B14F-4D97-AF65-F5344CB8AC3E}">
        <p14:creationId xmlns:p14="http://schemas.microsoft.com/office/powerpoint/2010/main" val="4294656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AE718C-CEBD-46F7-A16B-EBAE288A3FCD}" type="datetimeFigureOut">
              <a:rPr lang="en-CA" smtClean="0"/>
              <a:t>2022-08-12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48B82-81C3-4599-AF06-EE9A11853405}" type="slidenum">
              <a:rPr lang="en-CA" smtClean="0"/>
              <a:t>‹#›</a:t>
            </a:fld>
            <a:endParaRPr lang="en-CA"/>
          </a:p>
        </p:txBody>
      </p:sp>
    </p:spTree>
    <p:extLst>
      <p:ext uri="{BB962C8B-B14F-4D97-AF65-F5344CB8AC3E}">
        <p14:creationId xmlns:p14="http://schemas.microsoft.com/office/powerpoint/2010/main" val="3358422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36F3C9-3DBC-8A4D-B566-E599E1ACC5E1}"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3084347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36F3C9-3DBC-8A4D-B566-E599E1ACC5E1}"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1500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36F3C9-3DBC-8A4D-B566-E599E1ACC5E1}"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1577498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7431"/>
            <a:ext cx="10515600" cy="3277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836F3C9-3DBC-8A4D-B566-E599E1ACC5E1}"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8E9A-E36B-774E-91A6-FC80E1B3C1E8}" type="slidenum">
              <a:rPr lang="en-US" smtClean="0"/>
              <a:t>‹#›</a:t>
            </a:fld>
            <a:endParaRPr lang="en-US"/>
          </a:p>
        </p:txBody>
      </p:sp>
      <p:sp>
        <p:nvSpPr>
          <p:cNvPr id="11" name="Title 1">
            <a:extLst>
              <a:ext uri="{FF2B5EF4-FFF2-40B4-BE49-F238E27FC236}">
                <a16:creationId xmlns:a16="http://schemas.microsoft.com/office/drawing/2014/main" id="{DF109AD1-7DF6-4289-A932-605E921E0A26}"/>
              </a:ext>
            </a:extLst>
          </p:cNvPr>
          <p:cNvSpPr>
            <a:spLocks noGrp="1"/>
          </p:cNvSpPr>
          <p:nvPr>
            <p:ph type="title"/>
          </p:nvPr>
        </p:nvSpPr>
        <p:spPr>
          <a:xfrm>
            <a:off x="838200" y="1352679"/>
            <a:ext cx="10515600" cy="1325563"/>
          </a:xfrm>
        </p:spPr>
        <p:txBody>
          <a:bodyPr/>
          <a:lstStyle/>
          <a:p>
            <a:endParaRPr lang="en-US" dirty="0"/>
          </a:p>
        </p:txBody>
      </p:sp>
    </p:spTree>
    <p:extLst>
      <p:ext uri="{BB962C8B-B14F-4D97-AF65-F5344CB8AC3E}">
        <p14:creationId xmlns:p14="http://schemas.microsoft.com/office/powerpoint/2010/main" val="1451344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7431"/>
            <a:ext cx="10515600" cy="327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36F3C9-3DBC-8A4D-B566-E599E1ACC5E1}"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8E9A-E36B-774E-91A6-FC80E1B3C1E8}" type="slidenum">
              <a:rPr lang="en-US" smtClean="0"/>
              <a:t>‹#›</a:t>
            </a:fld>
            <a:endParaRPr lang="en-US"/>
          </a:p>
        </p:txBody>
      </p:sp>
      <p:sp>
        <p:nvSpPr>
          <p:cNvPr id="11" name="Title 1">
            <a:extLst>
              <a:ext uri="{FF2B5EF4-FFF2-40B4-BE49-F238E27FC236}">
                <a16:creationId xmlns:a16="http://schemas.microsoft.com/office/drawing/2014/main" id="{DF109AD1-7DF6-4289-A932-605E921E0A26}"/>
              </a:ext>
            </a:extLst>
          </p:cNvPr>
          <p:cNvSpPr>
            <a:spLocks noGrp="1"/>
          </p:cNvSpPr>
          <p:nvPr>
            <p:ph type="title"/>
          </p:nvPr>
        </p:nvSpPr>
        <p:spPr>
          <a:xfrm>
            <a:off x="838200" y="1352679"/>
            <a:ext cx="10515600"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2535846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36F3C9-3DBC-8A4D-B566-E599E1ACC5E1}"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1594950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36F3C9-3DBC-8A4D-B566-E599E1ACC5E1}"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28013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36F3C9-3DBC-8A4D-B566-E599E1ACC5E1}" type="datetimeFigureOut">
              <a:rPr lang="en-US" smtClean="0"/>
              <a:t>8/12/2022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359731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36F3C9-3DBC-8A4D-B566-E599E1ACC5E1}" type="datetimeFigureOut">
              <a:rPr lang="en-US" smtClean="0"/>
              <a:t>8/12/2022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313706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6F3C9-3DBC-8A4D-B566-E599E1ACC5E1}" type="datetimeFigureOut">
              <a:rPr lang="en-US" smtClean="0"/>
              <a:t>8/12/2022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3914691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36F3C9-3DBC-8A4D-B566-E599E1ACC5E1}"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72562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36F3C9-3DBC-8A4D-B566-E599E1ACC5E1}"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3002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7439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899953"/>
            <a:ext cx="10515600" cy="327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6F3C9-3DBC-8A4D-B566-E599E1ACC5E1}" type="datetimeFigureOut">
              <a:rPr lang="en-US" smtClean="0"/>
              <a:t>8/12/2022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28E9A-E36B-774E-91A6-FC80E1B3C1E8}" type="slidenum">
              <a:rPr lang="en-US" smtClean="0"/>
              <a:t>‹#›</a:t>
            </a:fld>
            <a:endParaRPr lang="en-US"/>
          </a:p>
        </p:txBody>
      </p:sp>
    </p:spTree>
    <p:extLst>
      <p:ext uri="{BB962C8B-B14F-4D97-AF65-F5344CB8AC3E}">
        <p14:creationId xmlns:p14="http://schemas.microsoft.com/office/powerpoint/2010/main" val="9440344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1.xml"/><Relationship Id="rId7" Type="http://schemas.openxmlformats.org/officeDocument/2006/relationships/image" Target="../media/image4.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Layout" Target="../slideLayouts/slideLayout2.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image" Target="../media/image6.jpeg"/></Relationships>
</file>

<file path=ppt/slides/_rels/slide1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tags" Target="../tags/tag26.xml"/><Relationship Id="rId7" Type="http://schemas.openxmlformats.org/officeDocument/2006/relationships/image" Target="../media/image7.JP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2.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hyperlink" Target="https://www.fnbfa.ca/" TargetMode="Externa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3.tiff"/><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hyperlink" Target="https://www.fnbfa.ca/wp-content/uploads/2020/08/Mandat-aide-juridique-re%CC%81visions-adopte%CC%81s-AGA-7-mai-2019-.pdf"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hyperlink" Target="https://www.fnbfa.ca/wp-content/uploads/2021/01/Prix-Nicole-Raymond-re%CC%81cipiendaires-jusqua-2020.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FCD49-A93B-A048-BAFF-7DE2722886E2}"/>
              </a:ext>
            </a:extLst>
          </p:cNvPr>
          <p:cNvSpPr>
            <a:spLocks noGrp="1"/>
          </p:cNvSpPr>
          <p:nvPr>
            <p:ph type="ctrTitle"/>
            <p:custDataLst>
              <p:tags r:id="rId1"/>
            </p:custDataLst>
          </p:nvPr>
        </p:nvSpPr>
        <p:spPr>
          <a:xfrm>
            <a:off x="5326602" y="1122362"/>
            <a:ext cx="6251678" cy="5735638"/>
          </a:xfrm>
        </p:spPr>
        <p:txBody>
          <a:bodyPr>
            <a:normAutofit fontScale="90000"/>
          </a:bodyPr>
          <a:lstStyle/>
          <a:p>
            <a:r>
              <a:rPr lang="en-US" sz="5600" dirty="0"/>
              <a:t>La </a:t>
            </a:r>
            <a:r>
              <a:rPr lang="en-US" sz="5600" dirty="0" err="1"/>
              <a:t>fédération</a:t>
            </a:r>
            <a:r>
              <a:rPr lang="en-US" sz="5600" dirty="0"/>
              <a:t> des associations de </a:t>
            </a:r>
            <a:r>
              <a:rPr lang="en-US" sz="5600" dirty="0" err="1"/>
              <a:t>professeures</a:t>
            </a:r>
            <a:r>
              <a:rPr lang="en-US" sz="5600" dirty="0"/>
              <a:t> et </a:t>
            </a:r>
            <a:r>
              <a:rPr lang="en-US" sz="5600" dirty="0" err="1"/>
              <a:t>professeurs</a:t>
            </a:r>
            <a:r>
              <a:rPr lang="en-US" sz="5600" dirty="0"/>
              <a:t> </a:t>
            </a:r>
            <a:r>
              <a:rPr lang="en-US" sz="5600" dirty="0" err="1"/>
              <a:t>d’université</a:t>
            </a:r>
            <a:r>
              <a:rPr lang="en-US" sz="5600" dirty="0"/>
              <a:t> du Nouveau-Brunswick</a:t>
            </a:r>
            <a:br>
              <a:rPr lang="en-US" dirty="0"/>
            </a:br>
            <a:endParaRPr lang="en-US" dirty="0"/>
          </a:p>
        </p:txBody>
      </p:sp>
    </p:spTree>
    <p:extLst>
      <p:ext uri="{BB962C8B-B14F-4D97-AF65-F5344CB8AC3E}">
        <p14:creationId xmlns:p14="http://schemas.microsoft.com/office/powerpoint/2010/main" val="289572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0DCA7E-A7B4-3F9D-4CF3-8F2009106821}"/>
              </a:ext>
            </a:extLst>
          </p:cNvPr>
          <p:cNvSpPr>
            <a:spLocks noGrp="1"/>
          </p:cNvSpPr>
          <p:nvPr>
            <p:ph idx="1"/>
            <p:custDataLst>
              <p:tags r:id="rId1"/>
            </p:custDataLst>
          </p:nvPr>
        </p:nvSpPr>
        <p:spPr/>
        <p:txBody>
          <a:bodyPr/>
          <a:lstStyle/>
          <a:p>
            <a:pPr>
              <a:buFont typeface="Wingdings" panose="05000000000000000000" pitchFamily="2" charset="2"/>
              <a:buChar char="Ø"/>
            </a:pPr>
            <a:endParaRPr lang="en-CA" dirty="0"/>
          </a:p>
        </p:txBody>
      </p:sp>
      <p:sp>
        <p:nvSpPr>
          <p:cNvPr id="3" name="Title 2">
            <a:extLst>
              <a:ext uri="{FF2B5EF4-FFF2-40B4-BE49-F238E27FC236}">
                <a16:creationId xmlns:a16="http://schemas.microsoft.com/office/drawing/2014/main" id="{58E0D19A-B55F-CFCA-2C71-4E08BFB16F7F}"/>
              </a:ext>
            </a:extLst>
          </p:cNvPr>
          <p:cNvSpPr>
            <a:spLocks noGrp="1"/>
          </p:cNvSpPr>
          <p:nvPr>
            <p:ph type="title"/>
            <p:custDataLst>
              <p:tags r:id="rId2"/>
            </p:custDataLst>
          </p:nvPr>
        </p:nvSpPr>
        <p:spPr/>
        <p:txBody>
          <a:bodyPr>
            <a:normAutofit/>
          </a:bodyPr>
          <a:lstStyle/>
          <a:p>
            <a:pPr algn="ctr"/>
            <a:r>
              <a:rPr lang="fr-CA" dirty="0"/>
              <a:t>Emplacement du bureau de la FAPPUNB</a:t>
            </a:r>
            <a:br>
              <a:rPr lang="fr-CA" dirty="0"/>
            </a:br>
            <a:r>
              <a:rPr lang="fr-CA" sz="3200" dirty="0"/>
              <a:t>277 rue Main, pièce 202, Fredericton (rive nord)</a:t>
            </a:r>
            <a:endParaRPr lang="en-CA" sz="3200" dirty="0"/>
          </a:p>
        </p:txBody>
      </p:sp>
      <p:pic>
        <p:nvPicPr>
          <p:cNvPr id="4" name="Picture 3">
            <a:extLst>
              <a:ext uri="{FF2B5EF4-FFF2-40B4-BE49-F238E27FC236}">
                <a16:creationId xmlns:a16="http://schemas.microsoft.com/office/drawing/2014/main" id="{3B6BE890-1B9A-FB15-C4FF-D62DE8B36600}"/>
              </a:ext>
            </a:extLst>
          </p:cNvPr>
          <p:cNvPicPr>
            <a:picLocks noChangeAspect="1"/>
          </p:cNvPicPr>
          <p:nvPr>
            <p:custDataLst>
              <p:tags r:id="rId3"/>
            </p:custDataLst>
          </p:nvPr>
        </p:nvPicPr>
        <p:blipFill>
          <a:blip r:embed="rId7"/>
          <a:stretch>
            <a:fillRect/>
          </a:stretch>
        </p:blipFill>
        <p:spPr>
          <a:xfrm>
            <a:off x="329172" y="2717431"/>
            <a:ext cx="3570999" cy="2675706"/>
          </a:xfrm>
          <a:prstGeom prst="rect">
            <a:avLst/>
          </a:prstGeom>
        </p:spPr>
      </p:pic>
      <p:pic>
        <p:nvPicPr>
          <p:cNvPr id="5" name="Picture 3" descr="130">
            <a:extLst>
              <a:ext uri="{FF2B5EF4-FFF2-40B4-BE49-F238E27FC236}">
                <a16:creationId xmlns:a16="http://schemas.microsoft.com/office/drawing/2014/main" id="{27B08435-2073-543A-CB6B-E6DA6228B5B7}"/>
              </a:ext>
            </a:extLst>
          </p:cNvPr>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4204968" y="3139226"/>
            <a:ext cx="3574416" cy="26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129">
            <a:extLst>
              <a:ext uri="{FF2B5EF4-FFF2-40B4-BE49-F238E27FC236}">
                <a16:creationId xmlns:a16="http://schemas.microsoft.com/office/drawing/2014/main" id="{6C77F69B-5F2E-0681-28F9-D7918760BE01}"/>
              </a:ext>
            </a:extLst>
          </p:cNvPr>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8084181" y="3650054"/>
            <a:ext cx="3574416" cy="26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893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9DAD9D-2121-37C8-5A7A-C4C622B5075F}"/>
              </a:ext>
            </a:extLst>
          </p:cNvPr>
          <p:cNvSpPr>
            <a:spLocks noGrp="1"/>
          </p:cNvSpPr>
          <p:nvPr>
            <p:ph idx="1"/>
            <p:custDataLst>
              <p:tags r:id="rId1"/>
            </p:custDataLst>
          </p:nvPr>
        </p:nvSpPr>
        <p:spPr/>
        <p:txBody>
          <a:bodyPr/>
          <a:lstStyle/>
          <a:p>
            <a:pPr marL="0" indent="0">
              <a:buNone/>
            </a:pPr>
            <a:endParaRPr lang="en-CA" dirty="0"/>
          </a:p>
        </p:txBody>
      </p:sp>
      <p:sp>
        <p:nvSpPr>
          <p:cNvPr id="3" name="Title 2">
            <a:extLst>
              <a:ext uri="{FF2B5EF4-FFF2-40B4-BE49-F238E27FC236}">
                <a16:creationId xmlns:a16="http://schemas.microsoft.com/office/drawing/2014/main" id="{980AE555-8E00-42B2-56D4-4EF2F6AE7CE1}"/>
              </a:ext>
            </a:extLst>
          </p:cNvPr>
          <p:cNvSpPr>
            <a:spLocks noGrp="1"/>
          </p:cNvSpPr>
          <p:nvPr>
            <p:ph type="title"/>
            <p:custDataLst>
              <p:tags r:id="rId2"/>
            </p:custDataLst>
          </p:nvPr>
        </p:nvSpPr>
        <p:spPr/>
        <p:txBody>
          <a:bodyPr>
            <a:normAutofit/>
          </a:bodyPr>
          <a:lstStyle/>
          <a:p>
            <a:r>
              <a:rPr lang="fr-CA" sz="4000" dirty="0"/>
              <a:t>Bureau de la FAPPUNB: vue de l’intérieur</a:t>
            </a:r>
            <a:endParaRPr lang="en-CA" sz="4000" dirty="0"/>
          </a:p>
        </p:txBody>
      </p:sp>
      <p:pic>
        <p:nvPicPr>
          <p:cNvPr id="4" name="Content Placeholder 5" descr="A picture containing indoor, cabinet, window, sitting&#10;&#10;Description automatically generated">
            <a:extLst>
              <a:ext uri="{FF2B5EF4-FFF2-40B4-BE49-F238E27FC236}">
                <a16:creationId xmlns:a16="http://schemas.microsoft.com/office/drawing/2014/main" id="{05A850F5-F433-8CB3-FC70-A4D67E8BB65C}"/>
              </a:ext>
            </a:extLst>
          </p:cNvPr>
          <p:cNvPicPr>
            <a:picLocks noChangeAspect="1"/>
          </p:cNvPicPr>
          <p:nvPr>
            <p:custDataLst>
              <p:tags r:id="rId3"/>
            </p:custDataLst>
          </p:nvPr>
        </p:nvPicPr>
        <p:blipFill>
          <a:blip r:embed="rId7"/>
          <a:stretch>
            <a:fillRect/>
          </a:stretch>
        </p:blipFill>
        <p:spPr>
          <a:xfrm rot="5400000">
            <a:off x="192154" y="2900396"/>
            <a:ext cx="3881438" cy="2911078"/>
          </a:xfrm>
          <a:prstGeom prst="rect">
            <a:avLst/>
          </a:prstGeom>
        </p:spPr>
      </p:pic>
      <p:pic>
        <p:nvPicPr>
          <p:cNvPr id="5" name="Picture 4" descr="A view of a room&#10;&#10;Description automatically generated">
            <a:extLst>
              <a:ext uri="{FF2B5EF4-FFF2-40B4-BE49-F238E27FC236}">
                <a16:creationId xmlns:a16="http://schemas.microsoft.com/office/drawing/2014/main" id="{3092D953-78EB-E3B5-9445-01DC54B0712C}"/>
              </a:ext>
            </a:extLst>
          </p:cNvPr>
          <p:cNvPicPr>
            <a:picLocks noChangeAspect="1"/>
          </p:cNvPicPr>
          <p:nvPr>
            <p:custDataLst>
              <p:tags r:id="rId4"/>
            </p:custDataLst>
          </p:nvPr>
        </p:nvPicPr>
        <p:blipFill>
          <a:blip r:embed="rId8"/>
          <a:stretch>
            <a:fillRect/>
          </a:stretch>
        </p:blipFill>
        <p:spPr>
          <a:xfrm rot="5400000">
            <a:off x="3587120" y="2925964"/>
            <a:ext cx="3881440" cy="2911080"/>
          </a:xfrm>
          <a:prstGeom prst="rect">
            <a:avLst/>
          </a:prstGeom>
        </p:spPr>
      </p:pic>
      <p:pic>
        <p:nvPicPr>
          <p:cNvPr id="6" name="Picture 5" descr="A desk with a chair in a room&#10;&#10;Description automatically generated">
            <a:extLst>
              <a:ext uri="{FF2B5EF4-FFF2-40B4-BE49-F238E27FC236}">
                <a16:creationId xmlns:a16="http://schemas.microsoft.com/office/drawing/2014/main" id="{4FF03652-90E2-E36F-865B-052BA81853DD}"/>
              </a:ext>
            </a:extLst>
          </p:cNvPr>
          <p:cNvPicPr>
            <a:picLocks noChangeAspect="1"/>
          </p:cNvPicPr>
          <p:nvPr>
            <p:custDataLst>
              <p:tags r:id="rId5"/>
            </p:custDataLst>
          </p:nvPr>
        </p:nvPicPr>
        <p:blipFill>
          <a:blip r:embed="rId9"/>
          <a:stretch>
            <a:fillRect/>
          </a:stretch>
        </p:blipFill>
        <p:spPr>
          <a:xfrm>
            <a:off x="7405123" y="2740235"/>
            <a:ext cx="4308529" cy="3231397"/>
          </a:xfrm>
          <a:prstGeom prst="rect">
            <a:avLst/>
          </a:prstGeom>
        </p:spPr>
      </p:pic>
    </p:spTree>
    <p:extLst>
      <p:ext uri="{BB962C8B-B14F-4D97-AF65-F5344CB8AC3E}">
        <p14:creationId xmlns:p14="http://schemas.microsoft.com/office/powerpoint/2010/main" val="4231623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BDA0DC-DA6C-7BAC-6863-0CA13EF3412E}"/>
              </a:ext>
            </a:extLst>
          </p:cNvPr>
          <p:cNvSpPr>
            <a:spLocks noGrp="1"/>
          </p:cNvSpPr>
          <p:nvPr>
            <p:ph idx="1"/>
            <p:custDataLst>
              <p:tags r:id="rId1"/>
            </p:custDataLst>
          </p:nvPr>
        </p:nvSpPr>
        <p:spPr/>
        <p:txBody>
          <a:bodyPr>
            <a:normAutofit fontScale="85000" lnSpcReduction="20000"/>
          </a:bodyPr>
          <a:lstStyle/>
          <a:p>
            <a:r>
              <a:rPr lang="fr-CA" sz="2800" dirty="0"/>
              <a:t>Résistance au gel salarial de McKenna </a:t>
            </a:r>
          </a:p>
          <a:p>
            <a:r>
              <a:rPr lang="fr-CA" sz="2800" dirty="0"/>
              <a:t>Résistance au rapport </a:t>
            </a:r>
            <a:r>
              <a:rPr lang="fr-CA" sz="2800" dirty="0" err="1"/>
              <a:t>Miner-L’Écuyer</a:t>
            </a:r>
            <a:r>
              <a:rPr lang="fr-CA" sz="2800" dirty="0"/>
              <a:t>, le </a:t>
            </a:r>
            <a:r>
              <a:rPr lang="fr-FR" sz="2800" i="1" dirty="0"/>
              <a:t>Plan d'action vers l'autosuffisance du Nouveau-Brunswick </a:t>
            </a:r>
            <a:r>
              <a:rPr lang="fr-CA" sz="2800" dirty="0"/>
              <a:t>(2007) du gouvernement </a:t>
            </a:r>
          </a:p>
          <a:p>
            <a:r>
              <a:rPr lang="fr-CA" sz="2800" dirty="0"/>
              <a:t>Résistance aux commissions de conciliation (2012-2014)   </a:t>
            </a:r>
          </a:p>
          <a:p>
            <a:r>
              <a:rPr lang="fr-CA" sz="2800" dirty="0"/>
              <a:t>Soutien essentiel lors des grèves et lock-out</a:t>
            </a:r>
          </a:p>
          <a:p>
            <a:r>
              <a:rPr lang="fr-CA" sz="2800" dirty="0"/>
              <a:t>Demandes en vertu de la </a:t>
            </a:r>
            <a:r>
              <a:rPr lang="fr-FR" sz="2800" i="1" dirty="0"/>
              <a:t>Loi sur le droit à l’information et la protection de la vie privée</a:t>
            </a:r>
            <a:r>
              <a:rPr lang="fr-FR" sz="2800" dirty="0"/>
              <a:t> </a:t>
            </a:r>
            <a:r>
              <a:rPr lang="fr-CA" sz="2800" dirty="0"/>
              <a:t> </a:t>
            </a:r>
          </a:p>
          <a:p>
            <a:r>
              <a:rPr lang="fr-CA" sz="2800" dirty="0"/>
              <a:t>Bourse d’études Semeluk (depuis 1991 – suspendue – à réviser)</a:t>
            </a:r>
          </a:p>
          <a:p>
            <a:r>
              <a:rPr lang="fr-CA" sz="2800" dirty="0"/>
              <a:t>Lobbying pour l’accès à l’éducation postsecondaire   </a:t>
            </a:r>
          </a:p>
          <a:p>
            <a:pPr marL="0" indent="0">
              <a:buNone/>
            </a:pPr>
            <a:endParaRPr lang="en-CA" dirty="0"/>
          </a:p>
        </p:txBody>
      </p:sp>
      <p:sp>
        <p:nvSpPr>
          <p:cNvPr id="3" name="Title 2">
            <a:extLst>
              <a:ext uri="{FF2B5EF4-FFF2-40B4-BE49-F238E27FC236}">
                <a16:creationId xmlns:a16="http://schemas.microsoft.com/office/drawing/2014/main" id="{2CB22C56-9517-BC07-256A-6307BE33F83E}"/>
              </a:ext>
            </a:extLst>
          </p:cNvPr>
          <p:cNvSpPr>
            <a:spLocks noGrp="1"/>
          </p:cNvSpPr>
          <p:nvPr>
            <p:ph type="title"/>
            <p:custDataLst>
              <p:tags r:id="rId2"/>
            </p:custDataLst>
          </p:nvPr>
        </p:nvSpPr>
        <p:spPr/>
        <p:txBody>
          <a:bodyPr>
            <a:normAutofit/>
          </a:bodyPr>
          <a:lstStyle/>
          <a:p>
            <a:r>
              <a:rPr lang="fr-CA" sz="4000" dirty="0"/>
              <a:t>Exemples du travail crucial par la FAPPUNB</a:t>
            </a:r>
            <a:endParaRPr lang="en-CA" sz="4000" dirty="0"/>
          </a:p>
        </p:txBody>
      </p:sp>
    </p:spTree>
    <p:extLst>
      <p:ext uri="{BB962C8B-B14F-4D97-AF65-F5344CB8AC3E}">
        <p14:creationId xmlns:p14="http://schemas.microsoft.com/office/powerpoint/2010/main" val="4032781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919885-369F-104F-C319-9BCAF8DFCAA7}"/>
              </a:ext>
            </a:extLst>
          </p:cNvPr>
          <p:cNvSpPr>
            <a:spLocks noGrp="1"/>
          </p:cNvSpPr>
          <p:nvPr>
            <p:ph idx="1"/>
            <p:custDataLst>
              <p:tags r:id="rId1"/>
            </p:custDataLst>
          </p:nvPr>
        </p:nvSpPr>
        <p:spPr/>
        <p:txBody>
          <a:bodyPr>
            <a:normAutofit fontScale="70000" lnSpcReduction="20000"/>
          </a:bodyPr>
          <a:lstStyle/>
          <a:p>
            <a:pPr marL="0" indent="0">
              <a:lnSpc>
                <a:spcPct val="120000"/>
              </a:lnSpc>
              <a:spcBef>
                <a:spcPts val="0"/>
              </a:spcBef>
              <a:buNone/>
            </a:pPr>
            <a:r>
              <a:rPr lang="fr-CA" sz="2800" b="1" dirty="0"/>
              <a:t>Droits des </a:t>
            </a:r>
            <a:r>
              <a:rPr lang="fr-CA" b="1" dirty="0"/>
              <a:t>personnes administratrices</a:t>
            </a:r>
            <a:endParaRPr lang="fr-CA" sz="2800" b="1" dirty="0"/>
          </a:p>
          <a:p>
            <a:pPr marL="0" indent="0">
              <a:lnSpc>
                <a:spcPct val="120000"/>
              </a:lnSpc>
              <a:spcBef>
                <a:spcPts val="0"/>
              </a:spcBef>
              <a:buNone/>
            </a:pPr>
            <a:endParaRPr lang="fr-CA" sz="2800" b="1" dirty="0"/>
          </a:p>
          <a:p>
            <a:pPr>
              <a:lnSpc>
                <a:spcPct val="120000"/>
              </a:lnSpc>
              <a:spcBef>
                <a:spcPts val="0"/>
              </a:spcBef>
            </a:pPr>
            <a:r>
              <a:rPr lang="fr-CA" sz="2800" dirty="0"/>
              <a:t>Accès aux ressources et aux dossiers </a:t>
            </a:r>
          </a:p>
          <a:p>
            <a:pPr>
              <a:lnSpc>
                <a:spcPct val="120000"/>
              </a:lnSpc>
              <a:spcBef>
                <a:spcPts val="0"/>
              </a:spcBef>
            </a:pPr>
            <a:r>
              <a:rPr lang="fr-CA" sz="2800" dirty="0"/>
              <a:t>Avis de la tenue de réunions</a:t>
            </a:r>
          </a:p>
          <a:p>
            <a:pPr>
              <a:lnSpc>
                <a:spcPct val="120000"/>
              </a:lnSpc>
              <a:spcBef>
                <a:spcPts val="0"/>
              </a:spcBef>
            </a:pPr>
            <a:r>
              <a:rPr lang="fr-CA" sz="2800" dirty="0"/>
              <a:t>Droit d’assister aux réunions</a:t>
            </a:r>
          </a:p>
          <a:p>
            <a:pPr>
              <a:lnSpc>
                <a:spcPct val="120000"/>
              </a:lnSpc>
              <a:spcBef>
                <a:spcPts val="0"/>
              </a:spcBef>
            </a:pPr>
            <a:r>
              <a:rPr lang="fr-CA" sz="2800" dirty="0"/>
              <a:t>Droit de voter</a:t>
            </a:r>
          </a:p>
          <a:p>
            <a:pPr>
              <a:lnSpc>
                <a:spcPct val="120000"/>
              </a:lnSpc>
              <a:spcBef>
                <a:spcPts val="0"/>
              </a:spcBef>
            </a:pPr>
            <a:r>
              <a:rPr lang="fr-CA" sz="2800" dirty="0"/>
              <a:t>Droit d’examiner et d’approuver les procès-verbaux  </a:t>
            </a:r>
          </a:p>
          <a:p>
            <a:pPr>
              <a:lnSpc>
                <a:spcPct val="120000"/>
              </a:lnSpc>
              <a:spcBef>
                <a:spcPts val="0"/>
              </a:spcBef>
            </a:pPr>
            <a:r>
              <a:rPr lang="fr-CA" sz="2800" dirty="0"/>
              <a:t>Présentation d’affaires nouvelles ou de préoccupations </a:t>
            </a:r>
            <a:br>
              <a:rPr lang="fr-CA" sz="1600" dirty="0"/>
            </a:br>
            <a:br>
              <a:rPr lang="en-CA" sz="1100" dirty="0"/>
            </a:br>
            <a:endParaRPr lang="en-CA" sz="1100" dirty="0"/>
          </a:p>
          <a:p>
            <a:pPr marL="0" indent="0">
              <a:lnSpc>
                <a:spcPct val="120000"/>
              </a:lnSpc>
              <a:spcBef>
                <a:spcPts val="0"/>
              </a:spcBef>
              <a:buNone/>
            </a:pPr>
            <a:endParaRPr lang="en-CA" sz="1100" dirty="0"/>
          </a:p>
          <a:p>
            <a:pPr marL="0" indent="0">
              <a:lnSpc>
                <a:spcPct val="120000"/>
              </a:lnSpc>
              <a:spcBef>
                <a:spcPts val="0"/>
              </a:spcBef>
              <a:buNone/>
            </a:pPr>
            <a:r>
              <a:rPr lang="fr-CA" sz="2000" dirty="0"/>
              <a:t>(www.legal-info-legale.nb.ca)</a:t>
            </a:r>
            <a:endParaRPr lang="fr-CA" sz="2000" b="1" dirty="0"/>
          </a:p>
          <a:p>
            <a:pPr marL="0" indent="0">
              <a:buNone/>
            </a:pPr>
            <a:endParaRPr lang="en-CA" dirty="0"/>
          </a:p>
        </p:txBody>
      </p:sp>
      <p:sp>
        <p:nvSpPr>
          <p:cNvPr id="3" name="Title 2">
            <a:extLst>
              <a:ext uri="{FF2B5EF4-FFF2-40B4-BE49-F238E27FC236}">
                <a16:creationId xmlns:a16="http://schemas.microsoft.com/office/drawing/2014/main" id="{489E7DAB-F766-4246-7DB5-47A6188BC7FD}"/>
              </a:ext>
            </a:extLst>
          </p:cNvPr>
          <p:cNvSpPr>
            <a:spLocks noGrp="1"/>
          </p:cNvSpPr>
          <p:nvPr>
            <p:ph type="title"/>
            <p:custDataLst>
              <p:tags r:id="rId2"/>
            </p:custDataLst>
          </p:nvPr>
        </p:nvSpPr>
        <p:spPr/>
        <p:txBody>
          <a:bodyPr/>
          <a:lstStyle/>
          <a:p>
            <a:r>
              <a:rPr lang="fr-CA" dirty="0"/>
              <a:t>Conseil d’administration de la FAPPUNB</a:t>
            </a:r>
            <a:br>
              <a:rPr lang="fr-CA" dirty="0"/>
            </a:br>
            <a:r>
              <a:rPr lang="fr-CA" sz="4000" dirty="0"/>
              <a:t>Droits et responsabilités</a:t>
            </a:r>
            <a:endParaRPr lang="en-CA" dirty="0"/>
          </a:p>
        </p:txBody>
      </p:sp>
    </p:spTree>
    <p:extLst>
      <p:ext uri="{BB962C8B-B14F-4D97-AF65-F5344CB8AC3E}">
        <p14:creationId xmlns:p14="http://schemas.microsoft.com/office/powerpoint/2010/main" val="2999323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0F3C79-14A2-0E03-1E00-EA6DC9FF7800}"/>
              </a:ext>
            </a:extLst>
          </p:cNvPr>
          <p:cNvSpPr>
            <a:spLocks noGrp="1"/>
          </p:cNvSpPr>
          <p:nvPr>
            <p:ph idx="1"/>
            <p:custDataLst>
              <p:tags r:id="rId1"/>
            </p:custDataLst>
          </p:nvPr>
        </p:nvSpPr>
        <p:spPr/>
        <p:txBody>
          <a:bodyPr>
            <a:normAutofit fontScale="85000" lnSpcReduction="20000"/>
          </a:bodyPr>
          <a:lstStyle/>
          <a:p>
            <a:pPr marL="0" indent="0">
              <a:lnSpc>
                <a:spcPct val="120000"/>
              </a:lnSpc>
              <a:spcBef>
                <a:spcPts val="0"/>
              </a:spcBef>
              <a:buNone/>
            </a:pPr>
            <a:r>
              <a:rPr lang="fr-CA" sz="3200" b="1" dirty="0"/>
              <a:t>Obligations juridiques des personnes administratrices</a:t>
            </a:r>
          </a:p>
          <a:p>
            <a:pPr marL="0" indent="0">
              <a:lnSpc>
                <a:spcPct val="120000"/>
              </a:lnSpc>
              <a:spcBef>
                <a:spcPts val="0"/>
              </a:spcBef>
              <a:buNone/>
            </a:pPr>
            <a:endParaRPr lang="fr-CA" b="1" dirty="0"/>
          </a:p>
          <a:p>
            <a:pPr>
              <a:lnSpc>
                <a:spcPct val="120000"/>
              </a:lnSpc>
              <a:spcBef>
                <a:spcPts val="0"/>
              </a:spcBef>
            </a:pPr>
            <a:r>
              <a:rPr lang="fr-CA" sz="2800" dirty="0"/>
              <a:t>agir dans l’intérêt supérieur de l’organisme;  </a:t>
            </a:r>
          </a:p>
          <a:p>
            <a:pPr lvl="0">
              <a:lnSpc>
                <a:spcPct val="120000"/>
              </a:lnSpc>
              <a:spcBef>
                <a:spcPts val="0"/>
              </a:spcBef>
            </a:pPr>
            <a:r>
              <a:rPr lang="fr-CA" sz="2800" dirty="0"/>
              <a:t>prendre des décisions éclairées au sujet des dossiers en cause;</a:t>
            </a:r>
          </a:p>
          <a:p>
            <a:pPr lvl="0">
              <a:lnSpc>
                <a:spcPct val="120000"/>
              </a:lnSpc>
              <a:spcBef>
                <a:spcPts val="0"/>
              </a:spcBef>
            </a:pPr>
            <a:r>
              <a:rPr lang="fr-CA" sz="2800" dirty="0"/>
              <a:t>éviter des actes négligents ou imprudents;</a:t>
            </a:r>
          </a:p>
          <a:p>
            <a:pPr lvl="0">
              <a:lnSpc>
                <a:spcPct val="120000"/>
              </a:lnSpc>
              <a:spcBef>
                <a:spcPts val="0"/>
              </a:spcBef>
            </a:pPr>
            <a:r>
              <a:rPr lang="fr-CA" sz="2800" dirty="0"/>
              <a:t>prendre des mesures raisonnables en vue de prévoir et de gérer les risques pour l’organisme ou les autres;  </a:t>
            </a:r>
          </a:p>
          <a:p>
            <a:pPr lvl="0">
              <a:lnSpc>
                <a:spcPct val="120000"/>
              </a:lnSpc>
              <a:spcBef>
                <a:spcPts val="0"/>
              </a:spcBef>
            </a:pPr>
            <a:r>
              <a:rPr lang="fr-CA" sz="2800" dirty="0"/>
              <a:t>éviter les conflits d’intérêts.</a:t>
            </a:r>
          </a:p>
          <a:p>
            <a:pPr marL="0" indent="0">
              <a:buNone/>
            </a:pPr>
            <a:endParaRPr lang="en-CA" dirty="0"/>
          </a:p>
        </p:txBody>
      </p:sp>
      <p:sp>
        <p:nvSpPr>
          <p:cNvPr id="3" name="Title 2">
            <a:extLst>
              <a:ext uri="{FF2B5EF4-FFF2-40B4-BE49-F238E27FC236}">
                <a16:creationId xmlns:a16="http://schemas.microsoft.com/office/drawing/2014/main" id="{E4552FB9-1BA5-17C5-555F-413132341158}"/>
              </a:ext>
            </a:extLst>
          </p:cNvPr>
          <p:cNvSpPr>
            <a:spLocks noGrp="1"/>
          </p:cNvSpPr>
          <p:nvPr>
            <p:ph type="title"/>
            <p:custDataLst>
              <p:tags r:id="rId2"/>
            </p:custDataLst>
          </p:nvPr>
        </p:nvSpPr>
        <p:spPr/>
        <p:txBody>
          <a:bodyPr/>
          <a:lstStyle/>
          <a:p>
            <a:r>
              <a:rPr lang="fr-CA" dirty="0"/>
              <a:t>Conseil d’administration de la FAPPUNB</a:t>
            </a:r>
            <a:br>
              <a:rPr lang="fr-CA" dirty="0"/>
            </a:br>
            <a:r>
              <a:rPr lang="fr-CA" sz="4000" dirty="0"/>
              <a:t>Droits et responsabilités</a:t>
            </a:r>
            <a:endParaRPr lang="en-CA" sz="4000" dirty="0"/>
          </a:p>
        </p:txBody>
      </p:sp>
    </p:spTree>
    <p:extLst>
      <p:ext uri="{BB962C8B-B14F-4D97-AF65-F5344CB8AC3E}">
        <p14:creationId xmlns:p14="http://schemas.microsoft.com/office/powerpoint/2010/main" val="4135596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C84070-5C76-909F-5C04-1EE12D68782C}"/>
              </a:ext>
            </a:extLst>
          </p:cNvPr>
          <p:cNvSpPr>
            <a:spLocks noGrp="1"/>
          </p:cNvSpPr>
          <p:nvPr>
            <p:ph idx="1"/>
            <p:custDataLst>
              <p:tags r:id="rId1"/>
            </p:custDataLst>
          </p:nvPr>
        </p:nvSpPr>
        <p:spPr/>
        <p:txBody>
          <a:bodyPr>
            <a:normAutofit fontScale="77500" lnSpcReduction="20000"/>
          </a:bodyPr>
          <a:lstStyle/>
          <a:p>
            <a:pPr marL="0" indent="0">
              <a:lnSpc>
                <a:spcPct val="120000"/>
              </a:lnSpc>
              <a:spcBef>
                <a:spcPts val="0"/>
              </a:spcBef>
              <a:buNone/>
            </a:pPr>
            <a:r>
              <a:rPr lang="fr-CA" sz="3600" b="1" dirty="0"/>
              <a:t>Respecter les lois, les règlements administratifs et les règles en:  </a:t>
            </a:r>
          </a:p>
          <a:p>
            <a:pPr marL="0" indent="0">
              <a:lnSpc>
                <a:spcPct val="120000"/>
              </a:lnSpc>
              <a:spcBef>
                <a:spcPts val="0"/>
              </a:spcBef>
              <a:buNone/>
            </a:pPr>
            <a:endParaRPr lang="fr-CA" sz="2400" dirty="0"/>
          </a:p>
          <a:p>
            <a:pPr lvl="0">
              <a:lnSpc>
                <a:spcPct val="120000"/>
              </a:lnSpc>
              <a:spcBef>
                <a:spcPts val="0"/>
              </a:spcBef>
            </a:pPr>
            <a:r>
              <a:rPr lang="fr-CA" sz="2800" dirty="0"/>
              <a:t>s’informant au sujet des lois, des règlements administratifs et des règles qui touchent à l’organisme;</a:t>
            </a:r>
          </a:p>
          <a:p>
            <a:pPr>
              <a:lnSpc>
                <a:spcPct val="120000"/>
              </a:lnSpc>
              <a:spcBef>
                <a:spcPts val="0"/>
              </a:spcBef>
            </a:pPr>
            <a:r>
              <a:rPr lang="fr-CA" sz="2800" dirty="0"/>
              <a:t>s’assurant que l’organisme les respecte;</a:t>
            </a:r>
          </a:p>
          <a:p>
            <a:pPr lvl="0">
              <a:lnSpc>
                <a:spcPct val="120000"/>
              </a:lnSpc>
              <a:spcBef>
                <a:spcPts val="0"/>
              </a:spcBef>
            </a:pPr>
            <a:r>
              <a:rPr lang="fr-CA" sz="2800" dirty="0"/>
              <a:t>lisant et en posant des questions pour veiller au respect des documents constitutifs de l’organisme;  </a:t>
            </a:r>
          </a:p>
          <a:p>
            <a:pPr lvl="0">
              <a:lnSpc>
                <a:spcPct val="120000"/>
              </a:lnSpc>
              <a:spcBef>
                <a:spcPts val="0"/>
              </a:spcBef>
            </a:pPr>
            <a:r>
              <a:rPr lang="fr-CA" sz="2800" dirty="0"/>
              <a:t>s’assurant que les documents constitutifs sont exacts et à jour.</a:t>
            </a:r>
          </a:p>
          <a:p>
            <a:pPr marL="0" indent="0">
              <a:buNone/>
            </a:pPr>
            <a:endParaRPr lang="en-CA" dirty="0"/>
          </a:p>
        </p:txBody>
      </p:sp>
      <p:sp>
        <p:nvSpPr>
          <p:cNvPr id="3" name="Title 2">
            <a:extLst>
              <a:ext uri="{FF2B5EF4-FFF2-40B4-BE49-F238E27FC236}">
                <a16:creationId xmlns:a16="http://schemas.microsoft.com/office/drawing/2014/main" id="{A7DB8942-4F3F-A7CE-EA75-4786FCB06758}"/>
              </a:ext>
            </a:extLst>
          </p:cNvPr>
          <p:cNvSpPr>
            <a:spLocks noGrp="1"/>
          </p:cNvSpPr>
          <p:nvPr>
            <p:ph type="title"/>
            <p:custDataLst>
              <p:tags r:id="rId2"/>
            </p:custDataLst>
          </p:nvPr>
        </p:nvSpPr>
        <p:spPr/>
        <p:txBody>
          <a:bodyPr/>
          <a:lstStyle/>
          <a:p>
            <a:r>
              <a:rPr lang="fr-CA" dirty="0"/>
              <a:t>Conseil d’administration de la FAPPUNB</a:t>
            </a:r>
            <a:br>
              <a:rPr lang="fr-CA" dirty="0"/>
            </a:br>
            <a:r>
              <a:rPr lang="fr-CA" sz="4000" dirty="0"/>
              <a:t>Droits et responsabilités</a:t>
            </a:r>
            <a:endParaRPr lang="en-CA" sz="4000" dirty="0"/>
          </a:p>
        </p:txBody>
      </p:sp>
    </p:spTree>
    <p:extLst>
      <p:ext uri="{BB962C8B-B14F-4D97-AF65-F5344CB8AC3E}">
        <p14:creationId xmlns:p14="http://schemas.microsoft.com/office/powerpoint/2010/main" val="3540580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33F283-E7F2-3528-F6E1-6A4F9C112B2C}"/>
              </a:ext>
            </a:extLst>
          </p:cNvPr>
          <p:cNvSpPr>
            <a:spLocks noGrp="1"/>
          </p:cNvSpPr>
          <p:nvPr>
            <p:ph idx="1"/>
            <p:custDataLst>
              <p:tags r:id="rId1"/>
            </p:custDataLst>
          </p:nvPr>
        </p:nvSpPr>
        <p:spPr/>
        <p:txBody>
          <a:bodyPr>
            <a:normAutofit fontScale="92500" lnSpcReduction="20000"/>
          </a:bodyPr>
          <a:lstStyle/>
          <a:p>
            <a:pPr lvl="1"/>
            <a:r>
              <a:rPr lang="fr-CA" sz="2800" dirty="0"/>
              <a:t>Financement universitaire</a:t>
            </a:r>
          </a:p>
          <a:p>
            <a:pPr lvl="1"/>
            <a:r>
              <a:rPr lang="fr-CA" sz="2800" dirty="0"/>
              <a:t>Transparence </a:t>
            </a:r>
          </a:p>
          <a:p>
            <a:pPr lvl="1"/>
            <a:r>
              <a:rPr lang="fr-CA" sz="2800" dirty="0" err="1"/>
              <a:t>Corporatisation</a:t>
            </a:r>
            <a:r>
              <a:rPr lang="fr-CA" sz="2800" dirty="0"/>
              <a:t> des universités</a:t>
            </a:r>
          </a:p>
          <a:p>
            <a:pPr lvl="1"/>
            <a:r>
              <a:rPr lang="fr-CA" sz="2800" dirty="0"/>
              <a:t>Financement et autonomie de la recherche  </a:t>
            </a:r>
          </a:p>
          <a:p>
            <a:pPr lvl="1"/>
            <a:r>
              <a:rPr lang="fr-CA" sz="2800" dirty="0"/>
              <a:t>Précarisation du travail universitaire  </a:t>
            </a:r>
          </a:p>
          <a:p>
            <a:pPr lvl="1"/>
            <a:r>
              <a:rPr lang="fr-CA" sz="2800" dirty="0"/>
              <a:t>Autonomie des universités et indicateurs de rendement   </a:t>
            </a:r>
          </a:p>
          <a:p>
            <a:pPr lvl="1"/>
            <a:r>
              <a:rPr lang="fr-CA" sz="2800" dirty="0"/>
              <a:t>Apprentissage expérientiel</a:t>
            </a:r>
          </a:p>
          <a:p>
            <a:pPr lvl="1"/>
            <a:r>
              <a:rPr lang="fr-CA" sz="2800" dirty="0" err="1"/>
              <a:t>Autochtonisation</a:t>
            </a:r>
            <a:r>
              <a:rPr lang="fr-CA" sz="2800" dirty="0"/>
              <a:t> du milieu universitaire</a:t>
            </a:r>
          </a:p>
          <a:p>
            <a:pPr lvl="1"/>
            <a:r>
              <a:rPr lang="fr-CA" sz="2800" dirty="0"/>
              <a:t>Accès à l’EPS et la dette étudiante  </a:t>
            </a:r>
          </a:p>
          <a:p>
            <a:pPr marL="0" indent="0">
              <a:buNone/>
            </a:pPr>
            <a:endParaRPr lang="en-CA" dirty="0"/>
          </a:p>
        </p:txBody>
      </p:sp>
      <p:sp>
        <p:nvSpPr>
          <p:cNvPr id="3" name="Title 2">
            <a:extLst>
              <a:ext uri="{FF2B5EF4-FFF2-40B4-BE49-F238E27FC236}">
                <a16:creationId xmlns:a16="http://schemas.microsoft.com/office/drawing/2014/main" id="{36090FF9-18C1-4CAC-A5F0-2D615F1A4171}"/>
              </a:ext>
            </a:extLst>
          </p:cNvPr>
          <p:cNvSpPr>
            <a:spLocks noGrp="1"/>
          </p:cNvSpPr>
          <p:nvPr>
            <p:ph type="title"/>
            <p:custDataLst>
              <p:tags r:id="rId2"/>
            </p:custDataLst>
          </p:nvPr>
        </p:nvSpPr>
        <p:spPr/>
        <p:txBody>
          <a:bodyPr/>
          <a:lstStyle/>
          <a:p>
            <a:r>
              <a:rPr lang="fr-CA" dirty="0"/>
              <a:t>Enjeux actuels en matière d’EPS</a:t>
            </a:r>
            <a:endParaRPr lang="en-CA" dirty="0"/>
          </a:p>
        </p:txBody>
      </p:sp>
    </p:spTree>
    <p:extLst>
      <p:ext uri="{BB962C8B-B14F-4D97-AF65-F5344CB8AC3E}">
        <p14:creationId xmlns:p14="http://schemas.microsoft.com/office/powerpoint/2010/main" val="3312784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821931-1445-EC1A-2758-86091637D9C5}"/>
              </a:ext>
            </a:extLst>
          </p:cNvPr>
          <p:cNvSpPr>
            <a:spLocks noGrp="1"/>
          </p:cNvSpPr>
          <p:nvPr>
            <p:ph type="title"/>
            <p:custDataLst>
              <p:tags r:id="rId1"/>
            </p:custDataLst>
          </p:nvPr>
        </p:nvSpPr>
        <p:spPr/>
        <p:txBody>
          <a:bodyPr/>
          <a:lstStyle/>
          <a:p>
            <a:r>
              <a:rPr lang="fr-CA" dirty="0"/>
              <a:t>Pour en savoir plus …</a:t>
            </a:r>
            <a:endParaRPr lang="en-CA" dirty="0"/>
          </a:p>
        </p:txBody>
      </p:sp>
      <p:sp>
        <p:nvSpPr>
          <p:cNvPr id="4" name="Content Placeholder 2">
            <a:extLst>
              <a:ext uri="{FF2B5EF4-FFF2-40B4-BE49-F238E27FC236}">
                <a16:creationId xmlns:a16="http://schemas.microsoft.com/office/drawing/2014/main" id="{94B2235C-EF41-35DC-58DA-E6ED22B0CB5B}"/>
              </a:ext>
            </a:extLst>
          </p:cNvPr>
          <p:cNvSpPr>
            <a:spLocks noGrp="1"/>
          </p:cNvSpPr>
          <p:nvPr>
            <p:ph idx="1"/>
            <p:custDataLst>
              <p:tags r:id="rId2"/>
            </p:custDataLst>
          </p:nvPr>
        </p:nvSpPr>
        <p:spPr>
          <a:xfrm>
            <a:off x="838200" y="2717800"/>
            <a:ext cx="10515600" cy="3276600"/>
          </a:xfrm>
        </p:spPr>
        <p:txBody>
          <a:bodyPr>
            <a:normAutofit/>
          </a:bodyPr>
          <a:lstStyle/>
          <a:p>
            <a:r>
              <a:rPr lang="en-US" sz="2800" dirty="0"/>
              <a:t>Site internet : </a:t>
            </a:r>
            <a:r>
              <a:rPr lang="en-US" sz="2800" dirty="0">
                <a:hlinkClick r:id="rId4"/>
              </a:rPr>
              <a:t>https://www.fnbfa.ca/</a:t>
            </a:r>
            <a:r>
              <a:rPr lang="en-US" sz="2800" dirty="0"/>
              <a:t>  </a:t>
            </a:r>
          </a:p>
          <a:p>
            <a:pPr marL="0" indent="0">
              <a:buNone/>
            </a:pPr>
            <a:endParaRPr lang="en-US" sz="2800" dirty="0"/>
          </a:p>
          <a:p>
            <a:r>
              <a:rPr lang="en-US" sz="2800" dirty="0"/>
              <a:t>Facebook :</a:t>
            </a:r>
          </a:p>
          <a:p>
            <a:pPr marL="0" indent="0">
              <a:buNone/>
            </a:pPr>
            <a:r>
              <a:rPr lang="en-US" sz="2800" dirty="0"/>
              <a:t>	</a:t>
            </a:r>
            <a:r>
              <a:rPr lang="en-US" sz="2800" dirty="0" err="1"/>
              <a:t>Fappunb</a:t>
            </a:r>
            <a:r>
              <a:rPr lang="en-US" sz="2800" dirty="0"/>
              <a:t> </a:t>
            </a:r>
            <a:r>
              <a:rPr lang="en-US" sz="2800" dirty="0" err="1"/>
              <a:t>Fnbfa</a:t>
            </a:r>
            <a:endParaRPr lang="en-US" sz="2800" dirty="0"/>
          </a:p>
          <a:p>
            <a:pPr marL="0" indent="0">
              <a:buNone/>
            </a:pPr>
            <a:endParaRPr lang="en-US" sz="2800" dirty="0"/>
          </a:p>
          <a:p>
            <a:r>
              <a:rPr lang="en-US" sz="2800" dirty="0"/>
              <a:t>Twitter : @fnbfa </a:t>
            </a:r>
          </a:p>
        </p:txBody>
      </p:sp>
    </p:spTree>
    <p:extLst>
      <p:ext uri="{BB962C8B-B14F-4D97-AF65-F5344CB8AC3E}">
        <p14:creationId xmlns:p14="http://schemas.microsoft.com/office/powerpoint/2010/main" val="3850178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550F7C-C01A-4EBD-87B1-890171452A47}"/>
              </a:ext>
            </a:extLst>
          </p:cNvPr>
          <p:cNvSpPr>
            <a:spLocks noGrp="1"/>
          </p:cNvSpPr>
          <p:nvPr>
            <p:ph idx="1"/>
            <p:custDataLst>
              <p:tags r:id="rId1"/>
            </p:custDataLst>
          </p:nvPr>
        </p:nvSpPr>
        <p:spPr/>
        <p:txBody>
          <a:bodyPr>
            <a:normAutofit fontScale="92500" lnSpcReduction="10000"/>
          </a:bodyPr>
          <a:lstStyle/>
          <a:p>
            <a:pPr marL="0" indent="0">
              <a:buNone/>
            </a:pPr>
            <a:r>
              <a:rPr lang="fr-CA" sz="2800" b="1" dirty="0"/>
              <a:t>Débuts </a:t>
            </a:r>
          </a:p>
          <a:p>
            <a:r>
              <a:rPr lang="fr-CA" sz="2800" dirty="0"/>
              <a:t>C’est en 1970 qu’un groupe informel de professeures et professeurs du Nouveau-Brunswick a fondé la Fédération.  </a:t>
            </a:r>
          </a:p>
          <a:p>
            <a:r>
              <a:rPr lang="fr-CA" sz="2800" dirty="0"/>
              <a:t>La Fédération a été constituée en corporation en 1981.</a:t>
            </a:r>
          </a:p>
          <a:p>
            <a:r>
              <a:rPr lang="fr-CA" sz="2800" dirty="0"/>
              <a:t>À l’heure actuelle, la FAPPUNB représente environ 1500 membres, professeures, professeurs, bibliothécaires, chercheures et chercheurs, permanents et contractuels, de 5 associations de corps professoraux et de 6 campus universitaires.  </a:t>
            </a:r>
          </a:p>
          <a:p>
            <a:endParaRPr lang="en-CA" dirty="0"/>
          </a:p>
        </p:txBody>
      </p:sp>
      <p:sp>
        <p:nvSpPr>
          <p:cNvPr id="3" name="Title 2">
            <a:extLst>
              <a:ext uri="{FF2B5EF4-FFF2-40B4-BE49-F238E27FC236}">
                <a16:creationId xmlns:a16="http://schemas.microsoft.com/office/drawing/2014/main" id="{24681882-35E4-498E-A595-1D1537F19A64}"/>
              </a:ext>
            </a:extLst>
          </p:cNvPr>
          <p:cNvSpPr>
            <a:spLocks noGrp="1"/>
          </p:cNvSpPr>
          <p:nvPr>
            <p:ph type="title"/>
            <p:custDataLst>
              <p:tags r:id="rId2"/>
            </p:custDataLst>
          </p:nvPr>
        </p:nvSpPr>
        <p:spPr/>
        <p:txBody>
          <a:bodyPr/>
          <a:lstStyle/>
          <a:p>
            <a:r>
              <a:rPr lang="fr-CA" dirty="0"/>
              <a:t>Historique de la FAPPUNB	</a:t>
            </a:r>
            <a:endParaRPr lang="en-CA" dirty="0"/>
          </a:p>
        </p:txBody>
      </p:sp>
      <p:pic>
        <p:nvPicPr>
          <p:cNvPr id="4" name="Picture 3" descr="Logo&#10;&#10;Description automatically generated">
            <a:extLst>
              <a:ext uri="{FF2B5EF4-FFF2-40B4-BE49-F238E27FC236}">
                <a16:creationId xmlns:a16="http://schemas.microsoft.com/office/drawing/2014/main" id="{4405AACF-BD94-476B-99A0-F54BFA2ADAFE}"/>
              </a:ext>
            </a:extLst>
          </p:cNvPr>
          <p:cNvPicPr>
            <a:picLocks noChangeAspect="1"/>
          </p:cNvPicPr>
          <p:nvPr>
            <p:custDataLst>
              <p:tags r:id="rId3"/>
            </p:custDataLst>
          </p:nvPr>
        </p:nvPicPr>
        <p:blipFill>
          <a:blip r:embed="rId5"/>
          <a:stretch>
            <a:fillRect/>
          </a:stretch>
        </p:blipFill>
        <p:spPr>
          <a:xfrm rot="10800000" flipH="1" flipV="1">
            <a:off x="7840128" y="1748442"/>
            <a:ext cx="1793860" cy="683259"/>
          </a:xfrm>
          <a:prstGeom prst="rect">
            <a:avLst/>
          </a:prstGeom>
        </p:spPr>
      </p:pic>
    </p:spTree>
    <p:extLst>
      <p:ext uri="{BB962C8B-B14F-4D97-AF65-F5344CB8AC3E}">
        <p14:creationId xmlns:p14="http://schemas.microsoft.com/office/powerpoint/2010/main" val="3580217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550F7C-C01A-4EBD-87B1-890171452A47}"/>
              </a:ext>
            </a:extLst>
          </p:cNvPr>
          <p:cNvSpPr>
            <a:spLocks noGrp="1"/>
          </p:cNvSpPr>
          <p:nvPr>
            <p:ph idx="1"/>
            <p:custDataLst>
              <p:tags r:id="rId1"/>
            </p:custDataLst>
          </p:nvPr>
        </p:nvSpPr>
        <p:spPr/>
        <p:txBody>
          <a:bodyPr>
            <a:normAutofit/>
          </a:bodyPr>
          <a:lstStyle/>
          <a:p>
            <a:pPr marL="0" indent="0">
              <a:buNone/>
            </a:pPr>
            <a:endParaRPr lang="en-CA" sz="2200" b="1" dirty="0"/>
          </a:p>
          <a:p>
            <a:pPr lvl="0"/>
            <a:r>
              <a:rPr lang="fr-FR" sz="2200" dirty="0"/>
              <a:t>La FAPPUNB est « la </a:t>
            </a:r>
            <a:r>
              <a:rPr lang="fr-FR" sz="2200" b="1" dirty="0"/>
              <a:t>porte-parole</a:t>
            </a:r>
            <a:r>
              <a:rPr lang="fr-FR" sz="2200" dirty="0"/>
              <a:t> des professeures, professeurs et bibliothécaires des universités de la province. </a:t>
            </a:r>
            <a:r>
              <a:rPr lang="fr-FR" sz="2200" b="1" dirty="0"/>
              <a:t>Nous visons à promouvoir leurs intérêts professionnels et à assurer un système d’éducation de qualité. »</a:t>
            </a:r>
            <a:r>
              <a:rPr lang="fr-FR" sz="2200" dirty="0"/>
              <a:t> </a:t>
            </a:r>
          </a:p>
          <a:p>
            <a:pPr lvl="0"/>
            <a:r>
              <a:rPr lang="en-CA" sz="2200" dirty="0"/>
              <a:t>Elle </a:t>
            </a:r>
            <a:r>
              <a:rPr lang="fr-CA" sz="2200" dirty="0"/>
              <a:t>constitue principalement un moyen </a:t>
            </a:r>
            <a:r>
              <a:rPr lang="en-CA" sz="2200" dirty="0"/>
              <a:t>de faire du lobby </a:t>
            </a:r>
            <a:r>
              <a:rPr lang="fr-CA" sz="2200" dirty="0"/>
              <a:t>auprès du gouvernement provincial sur des enjeux liés à l’éducation postsecondaire.</a:t>
            </a:r>
          </a:p>
          <a:p>
            <a:pPr marL="0" indent="0">
              <a:buNone/>
            </a:pPr>
            <a:endParaRPr lang="en-CA" dirty="0"/>
          </a:p>
        </p:txBody>
      </p:sp>
      <p:sp>
        <p:nvSpPr>
          <p:cNvPr id="3" name="Title 2">
            <a:extLst>
              <a:ext uri="{FF2B5EF4-FFF2-40B4-BE49-F238E27FC236}">
                <a16:creationId xmlns:a16="http://schemas.microsoft.com/office/drawing/2014/main" id="{24681882-35E4-498E-A595-1D1537F19A64}"/>
              </a:ext>
            </a:extLst>
          </p:cNvPr>
          <p:cNvSpPr>
            <a:spLocks noGrp="1"/>
          </p:cNvSpPr>
          <p:nvPr>
            <p:ph type="title"/>
            <p:custDataLst>
              <p:tags r:id="rId2"/>
            </p:custDataLst>
          </p:nvPr>
        </p:nvSpPr>
        <p:spPr/>
        <p:txBody>
          <a:bodyPr/>
          <a:lstStyle/>
          <a:p>
            <a:r>
              <a:rPr lang="fr-CA" sz="3600" dirty="0"/>
              <a:t>Énoncé de mission et objectifs de la FAPPUNB</a:t>
            </a:r>
            <a:r>
              <a:rPr lang="fr-CA" dirty="0"/>
              <a:t>	</a:t>
            </a:r>
            <a:endParaRPr lang="en-CA" dirty="0"/>
          </a:p>
        </p:txBody>
      </p:sp>
    </p:spTree>
    <p:extLst>
      <p:ext uri="{BB962C8B-B14F-4D97-AF65-F5344CB8AC3E}">
        <p14:creationId xmlns:p14="http://schemas.microsoft.com/office/powerpoint/2010/main" val="2391516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8B5BB3-8C9E-5423-4B76-2780AEA04BDC}"/>
              </a:ext>
            </a:extLst>
          </p:cNvPr>
          <p:cNvSpPr>
            <a:spLocks noGrp="1"/>
          </p:cNvSpPr>
          <p:nvPr>
            <p:ph idx="1"/>
            <p:custDataLst>
              <p:tags r:id="rId1"/>
            </p:custDataLst>
          </p:nvPr>
        </p:nvSpPr>
        <p:spPr/>
        <p:txBody>
          <a:bodyPr>
            <a:normAutofit fontScale="92500"/>
          </a:bodyPr>
          <a:lstStyle/>
          <a:p>
            <a:r>
              <a:rPr lang="fr-CA" sz="2800" dirty="0"/>
              <a:t>Association des professeures et professeurs de l’Université de Moncton – Edmundston (APPUMCE)</a:t>
            </a:r>
          </a:p>
          <a:p>
            <a:r>
              <a:rPr lang="fr-CA" sz="2800" dirty="0"/>
              <a:t>Association des professeures et professeurs de l’Université de Moncton – Shippagan (APPUMCS)</a:t>
            </a:r>
          </a:p>
          <a:p>
            <a:r>
              <a:rPr lang="fr-CA" sz="2800" dirty="0"/>
              <a:t>Association of the University of New Brunswick </a:t>
            </a:r>
            <a:r>
              <a:rPr lang="fr-CA" sz="2800" dirty="0" err="1"/>
              <a:t>Teachers</a:t>
            </a:r>
            <a:r>
              <a:rPr lang="fr-CA" sz="2800" dirty="0"/>
              <a:t> (AUNBT)</a:t>
            </a:r>
          </a:p>
          <a:p>
            <a:r>
              <a:rPr lang="fr-CA" sz="2800" dirty="0"/>
              <a:t>Faculty Association of the University </a:t>
            </a:r>
            <a:r>
              <a:rPr lang="fr-CA" sz="2800"/>
              <a:t>of </a:t>
            </a:r>
            <a:r>
              <a:rPr lang="fr-CA"/>
              <a:t>St.</a:t>
            </a:r>
            <a:r>
              <a:rPr lang="fr-CA" sz="2800"/>
              <a:t> </a:t>
            </a:r>
            <a:r>
              <a:rPr lang="fr-CA" sz="2800" dirty="0"/>
              <a:t>Thomas (FAUST)</a:t>
            </a:r>
          </a:p>
          <a:p>
            <a:r>
              <a:rPr lang="fr-CA" sz="2800" dirty="0"/>
              <a:t>Mount Allison Faculty Association (MAFA)</a:t>
            </a:r>
          </a:p>
          <a:p>
            <a:pPr marL="0" indent="0">
              <a:buNone/>
            </a:pPr>
            <a:endParaRPr lang="en-CA" dirty="0"/>
          </a:p>
        </p:txBody>
      </p:sp>
      <p:sp>
        <p:nvSpPr>
          <p:cNvPr id="3" name="Title 2">
            <a:extLst>
              <a:ext uri="{FF2B5EF4-FFF2-40B4-BE49-F238E27FC236}">
                <a16:creationId xmlns:a16="http://schemas.microsoft.com/office/drawing/2014/main" id="{3F41C9DD-D6B4-CB5C-60A4-16439FC473C8}"/>
              </a:ext>
            </a:extLst>
          </p:cNvPr>
          <p:cNvSpPr>
            <a:spLocks noGrp="1"/>
          </p:cNvSpPr>
          <p:nvPr>
            <p:ph type="title"/>
            <p:custDataLst>
              <p:tags r:id="rId2"/>
            </p:custDataLst>
          </p:nvPr>
        </p:nvSpPr>
        <p:spPr/>
        <p:txBody>
          <a:bodyPr/>
          <a:lstStyle/>
          <a:p>
            <a:r>
              <a:rPr lang="fr-CA" dirty="0"/>
              <a:t>Associations membres de la FAPPUNB</a:t>
            </a:r>
            <a:endParaRPr lang="en-CA" dirty="0"/>
          </a:p>
        </p:txBody>
      </p:sp>
    </p:spTree>
    <p:extLst>
      <p:ext uri="{BB962C8B-B14F-4D97-AF65-F5344CB8AC3E}">
        <p14:creationId xmlns:p14="http://schemas.microsoft.com/office/powerpoint/2010/main" val="174606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0BD29C-C3C5-E86E-93B0-930C647EF7A7}"/>
              </a:ext>
            </a:extLst>
          </p:cNvPr>
          <p:cNvSpPr>
            <a:spLocks noGrp="1"/>
          </p:cNvSpPr>
          <p:nvPr>
            <p:ph idx="1"/>
            <p:custDataLst>
              <p:tags r:id="rId1"/>
            </p:custDataLst>
          </p:nvPr>
        </p:nvSpPr>
        <p:spPr/>
        <p:txBody>
          <a:bodyPr>
            <a:normAutofit/>
          </a:bodyPr>
          <a:lstStyle/>
          <a:p>
            <a:r>
              <a:rPr lang="fr-FR" sz="2000" dirty="0"/>
              <a:t>Les associations membres peuvent soumettre une </a:t>
            </a:r>
            <a:r>
              <a:rPr lang="fr-FR" sz="2000" dirty="0">
                <a:hlinkClick r:id="rId4"/>
              </a:rPr>
              <a:t>demande d’aide financière </a:t>
            </a:r>
            <a:r>
              <a:rPr lang="fr-FR" sz="2000" dirty="0"/>
              <a:t>et être admissibles à une aide financière pour assumer des frais juridiques relatifs à une question d'arbitrage, d'action en justice ou d'action devant la Commission du Travail et de l'Emploi ou toute autre agence gouvernementale telle que la Commission des droits de la personne et le Commissariat à l’accès à l’information et à la protection de la vie privée. </a:t>
            </a:r>
          </a:p>
          <a:p>
            <a:r>
              <a:rPr lang="fr-FR" sz="2000" dirty="0"/>
              <a:t>Les frais juridiques associés à la négociation collective et autres actions qui sont subventionnés par l'ACPPU ne sont pas admissibles. </a:t>
            </a:r>
          </a:p>
          <a:p>
            <a:r>
              <a:rPr lang="fr-FR" sz="2000" dirty="0"/>
              <a:t>Les demandes d'aide financière doivent être déposées à l'attention du comité d’aide financière pour frais juridiques, et ce, auprès de la direction générale de la Fédération </a:t>
            </a:r>
            <a:r>
              <a:rPr lang="fr-FR" sz="2000" b="1" dirty="0"/>
              <a:t>au plus tard le 1er octobre de l'année</a:t>
            </a:r>
            <a:r>
              <a:rPr lang="fr-FR" sz="2000" dirty="0"/>
              <a:t>. </a:t>
            </a:r>
          </a:p>
          <a:p>
            <a:endParaRPr lang="en-CA" dirty="0"/>
          </a:p>
        </p:txBody>
      </p:sp>
      <p:sp>
        <p:nvSpPr>
          <p:cNvPr id="3" name="Title 2">
            <a:extLst>
              <a:ext uri="{FF2B5EF4-FFF2-40B4-BE49-F238E27FC236}">
                <a16:creationId xmlns:a16="http://schemas.microsoft.com/office/drawing/2014/main" id="{2DDAD7A5-52AB-16E4-CC82-8C73F4488673}"/>
              </a:ext>
            </a:extLst>
          </p:cNvPr>
          <p:cNvSpPr>
            <a:spLocks noGrp="1"/>
          </p:cNvSpPr>
          <p:nvPr>
            <p:ph type="title"/>
            <p:custDataLst>
              <p:tags r:id="rId2"/>
            </p:custDataLst>
          </p:nvPr>
        </p:nvSpPr>
        <p:spPr/>
        <p:txBody>
          <a:bodyPr>
            <a:normAutofit/>
          </a:bodyPr>
          <a:lstStyle/>
          <a:p>
            <a:r>
              <a:rPr lang="fr-CA" sz="3600" dirty="0"/>
              <a:t>Fonds d’aide juridique pour les associations membres</a:t>
            </a:r>
            <a:endParaRPr lang="en-CA" sz="3600" dirty="0"/>
          </a:p>
        </p:txBody>
      </p:sp>
    </p:spTree>
    <p:extLst>
      <p:ext uri="{BB962C8B-B14F-4D97-AF65-F5344CB8AC3E}">
        <p14:creationId xmlns:p14="http://schemas.microsoft.com/office/powerpoint/2010/main" val="3119397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6CA8A-E0F8-9526-2A89-423555DE3DDA}"/>
              </a:ext>
            </a:extLst>
          </p:cNvPr>
          <p:cNvSpPr>
            <a:spLocks noGrp="1"/>
          </p:cNvSpPr>
          <p:nvPr>
            <p:ph idx="1"/>
            <p:custDataLst>
              <p:tags r:id="rId1"/>
            </p:custDataLst>
          </p:nvPr>
        </p:nvSpPr>
        <p:spPr/>
        <p:txBody>
          <a:bodyPr>
            <a:noAutofit/>
          </a:bodyPr>
          <a:lstStyle/>
          <a:p>
            <a:r>
              <a:rPr lang="fr-FR" sz="1600" dirty="0">
                <a:cs typeface="Calibri" panose="020F0502020204030204" pitchFamily="34" charset="0"/>
              </a:rPr>
              <a:t>Le </a:t>
            </a:r>
            <a:r>
              <a:rPr lang="fr-FR" sz="1600" i="1" dirty="0">
                <a:cs typeface="Calibri" panose="020F0502020204030204" pitchFamily="34" charset="0"/>
              </a:rPr>
              <a:t>Prix Nicole Raymond </a:t>
            </a:r>
            <a:r>
              <a:rPr lang="fr-FR" sz="1600" i="1" dirty="0" err="1">
                <a:cs typeface="Calibri" panose="020F0502020204030204" pitchFamily="34" charset="0"/>
              </a:rPr>
              <a:t>Award</a:t>
            </a:r>
            <a:r>
              <a:rPr lang="fr-FR" sz="1600" i="1" dirty="0">
                <a:cs typeface="Calibri" panose="020F0502020204030204" pitchFamily="34" charset="0"/>
              </a:rPr>
              <a:t> </a:t>
            </a:r>
            <a:r>
              <a:rPr lang="fr-FR" sz="1600" dirty="0">
                <a:cs typeface="Calibri" panose="020F0502020204030204" pitchFamily="34" charset="0"/>
              </a:rPr>
              <a:t>de la FAPPUNB a été créé à la mémoire de Nicole Raymond, regrettée professeure à l'Université de Moncton qui s'est distinguée par la qualité de son enseignement et des ses recherches ainsi que par son engagement dans de multiples associations professionnelles. </a:t>
            </a:r>
          </a:p>
          <a:p>
            <a:r>
              <a:rPr lang="fr-FR" sz="1600" dirty="0">
                <a:cs typeface="Calibri" panose="020F0502020204030204" pitchFamily="34" charset="0"/>
              </a:rPr>
              <a:t>La FAPPUNB décerne le prix à une personne, un groupe de personnes ou à un organisme en reconnaissance de sa ou de leur contribution à l'avancement du mouvement syndical, ou à l'amélioration de l'enseignement postsecondaire. D’habitude, </a:t>
            </a:r>
          </a:p>
          <a:p>
            <a:r>
              <a:rPr lang="fr-FR" sz="1600" dirty="0">
                <a:cs typeface="Calibri" panose="020F0502020204030204" pitchFamily="34" charset="0"/>
              </a:rPr>
              <a:t>D’habitude, </a:t>
            </a:r>
            <a:r>
              <a:rPr lang="fr-CA" sz="1600" dirty="0">
                <a:ea typeface="Calibri" panose="020F0502020204030204" pitchFamily="34" charset="0"/>
                <a:hlinkClick r:id="rId4"/>
              </a:rPr>
              <a:t>u</a:t>
            </a:r>
            <a:r>
              <a:rPr lang="fr-CA" sz="1600" dirty="0">
                <a:effectLst/>
                <a:ea typeface="Calibri" panose="020F0502020204030204" pitchFamily="34" charset="0"/>
                <a:hlinkClick r:id="rId4"/>
              </a:rPr>
              <a:t>n seul prix est remis dans une même année académique</a:t>
            </a:r>
            <a:r>
              <a:rPr lang="fr-CA" sz="1600" dirty="0">
                <a:effectLst/>
                <a:ea typeface="Calibri" panose="020F0502020204030204" pitchFamily="34" charset="0"/>
              </a:rPr>
              <a:t>. Le prix, cependant, n’est pas nécessairement décerné chaque année; et la décision de le décerner d'une année à l'autre reste à la discrétion du conseil de la Fédération. </a:t>
            </a:r>
          </a:p>
          <a:p>
            <a:r>
              <a:rPr lang="fr-CA" sz="1600" b="1" dirty="0">
                <a:cs typeface="Calibri" panose="020F0502020204030204" pitchFamily="34" charset="0"/>
              </a:rPr>
              <a:t>Lorsque le prix est décerné, la date limite pour les propositions de candidatures est le 30 novembre.</a:t>
            </a:r>
            <a:endParaRPr lang="fr-FR" sz="1600" b="1" dirty="0">
              <a:cs typeface="Calibri" panose="020F0502020204030204" pitchFamily="34" charset="0"/>
            </a:endParaRPr>
          </a:p>
          <a:p>
            <a:r>
              <a:rPr lang="fr-FR" sz="1600" dirty="0">
                <a:cs typeface="Calibri" panose="020F0502020204030204" pitchFamily="34" charset="0"/>
              </a:rPr>
              <a:t>Le prix, sous forme d’</a:t>
            </a:r>
            <a:r>
              <a:rPr lang="fr-CA" sz="1600" dirty="0">
                <a:effectLst/>
                <a:ea typeface="Calibri" panose="020F0502020204030204" pitchFamily="34" charset="0"/>
                <a:cs typeface="Times New Roman" panose="02020603050405020304" pitchFamily="18" charset="0"/>
              </a:rPr>
              <a:t>une pièce unique de poterie ou d’étain, façonnée par une artisane ou un artisan du Nouveau-Brunswick</a:t>
            </a:r>
            <a:r>
              <a:rPr lang="fr-FR" sz="1600" dirty="0">
                <a:cs typeface="Calibri" panose="020F0502020204030204" pitchFamily="34" charset="0"/>
              </a:rPr>
              <a:t> est habituellement présenté à l'occasion de l'Assemblée générale annuelle de la Fédération.</a:t>
            </a:r>
            <a:endParaRPr lang="en-CA" sz="1600" dirty="0">
              <a:cs typeface="Calibri" panose="020F0502020204030204" pitchFamily="34" charset="0"/>
            </a:endParaRPr>
          </a:p>
        </p:txBody>
      </p:sp>
      <p:sp>
        <p:nvSpPr>
          <p:cNvPr id="3" name="Title 2">
            <a:extLst>
              <a:ext uri="{FF2B5EF4-FFF2-40B4-BE49-F238E27FC236}">
                <a16:creationId xmlns:a16="http://schemas.microsoft.com/office/drawing/2014/main" id="{44CADCAC-8AAC-2192-793B-662997A19BD6}"/>
              </a:ext>
            </a:extLst>
          </p:cNvPr>
          <p:cNvSpPr>
            <a:spLocks noGrp="1"/>
          </p:cNvSpPr>
          <p:nvPr>
            <p:ph type="title"/>
            <p:custDataLst>
              <p:tags r:id="rId2"/>
            </p:custDataLst>
          </p:nvPr>
        </p:nvSpPr>
        <p:spPr/>
        <p:txBody>
          <a:bodyPr/>
          <a:lstStyle/>
          <a:p>
            <a:r>
              <a:rPr lang="fr-CA" dirty="0"/>
              <a:t>Prix Nicole Raymond </a:t>
            </a:r>
            <a:r>
              <a:rPr lang="fr-CA" dirty="0" err="1"/>
              <a:t>Award</a:t>
            </a:r>
            <a:endParaRPr lang="en-CA" dirty="0"/>
          </a:p>
        </p:txBody>
      </p:sp>
    </p:spTree>
    <p:extLst>
      <p:ext uri="{BB962C8B-B14F-4D97-AF65-F5344CB8AC3E}">
        <p14:creationId xmlns:p14="http://schemas.microsoft.com/office/powerpoint/2010/main" val="1775249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57A9EB-F14E-6AE6-D05F-81F65A81D7A6}"/>
              </a:ext>
            </a:extLst>
          </p:cNvPr>
          <p:cNvSpPr>
            <a:spLocks noGrp="1"/>
          </p:cNvSpPr>
          <p:nvPr>
            <p:ph idx="1"/>
            <p:custDataLst>
              <p:tags r:id="rId1"/>
            </p:custDataLst>
          </p:nvPr>
        </p:nvSpPr>
        <p:spPr/>
        <p:txBody>
          <a:bodyPr>
            <a:normAutofit fontScale="70000" lnSpcReduction="20000"/>
          </a:bodyPr>
          <a:lstStyle/>
          <a:p>
            <a:r>
              <a:rPr lang="fr-CA" sz="2400" dirty="0"/>
              <a:t>Permettre le dialogue entre les associations membres</a:t>
            </a:r>
          </a:p>
          <a:p>
            <a:pPr lvl="1"/>
            <a:r>
              <a:rPr lang="fr-CA" sz="2000" dirty="0"/>
              <a:t>Réunions du conseil d’administration (5 fois par année)</a:t>
            </a:r>
          </a:p>
          <a:p>
            <a:pPr lvl="1"/>
            <a:r>
              <a:rPr lang="fr-CA" sz="2000" dirty="0"/>
              <a:t>Visites des campus des associations membres lors des AGA</a:t>
            </a:r>
          </a:p>
          <a:p>
            <a:pPr lvl="1"/>
            <a:endParaRPr lang="fr-CA" sz="2000" dirty="0"/>
          </a:p>
          <a:p>
            <a:r>
              <a:rPr lang="fr-CA" sz="2400" dirty="0"/>
              <a:t>Maintenir le dialogue avec le GNB</a:t>
            </a:r>
          </a:p>
          <a:p>
            <a:pPr lvl="1"/>
            <a:r>
              <a:rPr lang="fr-CA" sz="2200" dirty="0"/>
              <a:t>Rencontre avec les membres de l’assemblée législative (+/- annuellement)</a:t>
            </a:r>
          </a:p>
          <a:p>
            <a:pPr lvl="1"/>
            <a:r>
              <a:rPr lang="fr-CA" sz="2200" dirty="0"/>
              <a:t>Présence à la présentation à huis clos du budget </a:t>
            </a:r>
          </a:p>
          <a:p>
            <a:pPr lvl="1"/>
            <a:r>
              <a:rPr lang="fr-CA" sz="2100" dirty="0"/>
              <a:t>Ministère de l’Éducation post-secondaire, de la Formation &amp; du Travail</a:t>
            </a:r>
          </a:p>
          <a:p>
            <a:pPr lvl="2"/>
            <a:r>
              <a:rPr lang="fr-CA" sz="2100" dirty="0"/>
              <a:t>Lettres &amp; rencontres </a:t>
            </a:r>
          </a:p>
          <a:p>
            <a:pPr lvl="1"/>
            <a:endParaRPr lang="fr-CA" sz="2000" dirty="0"/>
          </a:p>
          <a:p>
            <a:r>
              <a:rPr lang="fr-CA" sz="2400" dirty="0"/>
              <a:t>Faire entendre la voix du corps professoral dans les médias</a:t>
            </a:r>
          </a:p>
          <a:p>
            <a:pPr lvl="1"/>
            <a:r>
              <a:rPr lang="fr-CA" sz="2000" dirty="0"/>
              <a:t>Lettres aux éditeurs</a:t>
            </a:r>
          </a:p>
          <a:p>
            <a:pPr lvl="1"/>
            <a:r>
              <a:rPr lang="fr-CA" sz="2000" dirty="0"/>
              <a:t>Commentaires</a:t>
            </a:r>
          </a:p>
          <a:p>
            <a:pPr lvl="1"/>
            <a:r>
              <a:rPr lang="fr-CA" sz="2000" dirty="0"/>
              <a:t>Entrevues</a:t>
            </a:r>
          </a:p>
          <a:p>
            <a:endParaRPr lang="en-CA" dirty="0"/>
          </a:p>
        </p:txBody>
      </p:sp>
      <p:sp>
        <p:nvSpPr>
          <p:cNvPr id="3" name="Title 2">
            <a:extLst>
              <a:ext uri="{FF2B5EF4-FFF2-40B4-BE49-F238E27FC236}">
                <a16:creationId xmlns:a16="http://schemas.microsoft.com/office/drawing/2014/main" id="{F2F31710-E121-A713-770D-D79C20ADDE6C}"/>
              </a:ext>
            </a:extLst>
          </p:cNvPr>
          <p:cNvSpPr>
            <a:spLocks noGrp="1"/>
          </p:cNvSpPr>
          <p:nvPr>
            <p:ph type="title"/>
            <p:custDataLst>
              <p:tags r:id="rId2"/>
            </p:custDataLst>
          </p:nvPr>
        </p:nvSpPr>
        <p:spPr/>
        <p:txBody>
          <a:bodyPr/>
          <a:lstStyle/>
          <a:p>
            <a:r>
              <a:rPr lang="fr-CA" dirty="0"/>
              <a:t>La FAPPUNB en action</a:t>
            </a:r>
            <a:endParaRPr lang="en-CA" dirty="0"/>
          </a:p>
        </p:txBody>
      </p:sp>
    </p:spTree>
    <p:extLst>
      <p:ext uri="{BB962C8B-B14F-4D97-AF65-F5344CB8AC3E}">
        <p14:creationId xmlns:p14="http://schemas.microsoft.com/office/powerpoint/2010/main" val="70928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AC6BFB-CF57-F525-93FC-3A626392EF89}"/>
              </a:ext>
            </a:extLst>
          </p:cNvPr>
          <p:cNvSpPr>
            <a:spLocks noGrp="1"/>
          </p:cNvSpPr>
          <p:nvPr>
            <p:ph idx="1"/>
            <p:custDataLst>
              <p:tags r:id="rId1"/>
            </p:custDataLst>
          </p:nvPr>
        </p:nvSpPr>
        <p:spPr/>
        <p:txBody>
          <a:bodyPr>
            <a:normAutofit fontScale="70000" lnSpcReduction="20000"/>
          </a:bodyPr>
          <a:lstStyle/>
          <a:p>
            <a:r>
              <a:rPr lang="fr-CA" sz="2800" b="1" dirty="0"/>
              <a:t>Conseil d’administration</a:t>
            </a:r>
          </a:p>
          <a:p>
            <a:pPr lvl="1"/>
            <a:r>
              <a:rPr lang="fr-CA" sz="2400" dirty="0"/>
              <a:t>Membres du bureau de direction (5)</a:t>
            </a:r>
          </a:p>
          <a:p>
            <a:pPr lvl="1"/>
            <a:r>
              <a:rPr lang="en-US" sz="2400" dirty="0"/>
              <a:t>Une </a:t>
            </a:r>
            <a:r>
              <a:rPr lang="en-US" sz="2400" dirty="0" err="1"/>
              <a:t>personne</a:t>
            </a:r>
            <a:r>
              <a:rPr lang="en-US" sz="2400" dirty="0"/>
              <a:t> </a:t>
            </a:r>
            <a:r>
              <a:rPr lang="en-US" sz="2400" dirty="0" err="1"/>
              <a:t>représentante</a:t>
            </a:r>
            <a:r>
              <a:rPr lang="en-US" sz="2400" dirty="0"/>
              <a:t> par association </a:t>
            </a:r>
            <a:r>
              <a:rPr lang="en-US" sz="2400" dirty="0" err="1"/>
              <a:t>membre</a:t>
            </a:r>
            <a:r>
              <a:rPr lang="en-US" sz="2400" dirty="0"/>
              <a:t> (5)</a:t>
            </a:r>
          </a:p>
          <a:p>
            <a:pPr marL="457200" lvl="1" indent="0">
              <a:buNone/>
            </a:pPr>
            <a:endParaRPr lang="en-US" sz="2400" dirty="0"/>
          </a:p>
          <a:p>
            <a:r>
              <a:rPr lang="en-US" sz="2800" b="1" dirty="0"/>
              <a:t>Bureau de direction</a:t>
            </a:r>
          </a:p>
          <a:p>
            <a:pPr lvl="1"/>
            <a:r>
              <a:rPr lang="en-US" sz="2400" dirty="0" err="1"/>
              <a:t>Présidence</a:t>
            </a:r>
            <a:endParaRPr lang="en-US" sz="2400" dirty="0"/>
          </a:p>
          <a:p>
            <a:pPr lvl="1"/>
            <a:r>
              <a:rPr lang="en-US" sz="2400" dirty="0"/>
              <a:t>Vice-</a:t>
            </a:r>
            <a:r>
              <a:rPr lang="en-US" sz="2400" dirty="0" err="1"/>
              <a:t>présidence</a:t>
            </a:r>
            <a:endParaRPr lang="en-US" sz="2400" dirty="0"/>
          </a:p>
          <a:p>
            <a:pPr lvl="1"/>
            <a:r>
              <a:rPr lang="en-US" dirty="0" err="1"/>
              <a:t>Trésorier</a:t>
            </a:r>
            <a:r>
              <a:rPr lang="en-US" dirty="0"/>
              <a:t> </a:t>
            </a:r>
            <a:r>
              <a:rPr lang="en-US" dirty="0" err="1"/>
              <a:t>ou</a:t>
            </a:r>
            <a:r>
              <a:rPr lang="en-US" dirty="0"/>
              <a:t> </a:t>
            </a:r>
            <a:r>
              <a:rPr lang="en-US" dirty="0" err="1"/>
              <a:t>trésorière</a:t>
            </a:r>
            <a:endParaRPr lang="en-US" sz="2400" dirty="0"/>
          </a:p>
          <a:p>
            <a:pPr lvl="1"/>
            <a:r>
              <a:rPr lang="en-US" sz="2400" dirty="0" err="1"/>
              <a:t>Secrétaire</a:t>
            </a:r>
            <a:endParaRPr lang="en-US" sz="2400" dirty="0"/>
          </a:p>
          <a:p>
            <a:pPr lvl="1"/>
            <a:r>
              <a:rPr lang="en-US" sz="2400" dirty="0" err="1"/>
              <a:t>Présidence</a:t>
            </a:r>
            <a:r>
              <a:rPr lang="en-US" sz="2400" dirty="0"/>
              <a:t> </a:t>
            </a:r>
            <a:r>
              <a:rPr lang="en-US" sz="2400" dirty="0" err="1"/>
              <a:t>sortante</a:t>
            </a:r>
            <a:r>
              <a:rPr lang="en-US" sz="2400" dirty="0"/>
              <a:t>/</a:t>
            </a:r>
            <a:r>
              <a:rPr lang="en-US" sz="2400" dirty="0" err="1"/>
              <a:t>membre</a:t>
            </a:r>
            <a:r>
              <a:rPr lang="en-US" sz="2400" dirty="0"/>
              <a:t> à </a:t>
            </a:r>
            <a:r>
              <a:rPr lang="en-US" sz="2400" dirty="0" err="1"/>
              <a:t>titre</a:t>
            </a:r>
            <a:r>
              <a:rPr lang="en-US" sz="2400" dirty="0"/>
              <a:t> personnel</a:t>
            </a:r>
          </a:p>
          <a:p>
            <a:pPr lvl="1"/>
            <a:endParaRPr lang="en-US" sz="2400" dirty="0"/>
          </a:p>
          <a:p>
            <a:r>
              <a:rPr lang="en-US" sz="2800" b="1" dirty="0"/>
              <a:t>Direction </a:t>
            </a:r>
            <a:r>
              <a:rPr lang="en-US" sz="2800" b="1" dirty="0" err="1"/>
              <a:t>générale</a:t>
            </a:r>
            <a:endParaRPr lang="en-US" sz="2800" b="1" dirty="0"/>
          </a:p>
          <a:p>
            <a:endParaRPr lang="en-CA" dirty="0"/>
          </a:p>
        </p:txBody>
      </p:sp>
      <p:sp>
        <p:nvSpPr>
          <p:cNvPr id="3" name="Title 2">
            <a:extLst>
              <a:ext uri="{FF2B5EF4-FFF2-40B4-BE49-F238E27FC236}">
                <a16:creationId xmlns:a16="http://schemas.microsoft.com/office/drawing/2014/main" id="{003783B9-3455-CC55-D851-4000337CD251}"/>
              </a:ext>
            </a:extLst>
          </p:cNvPr>
          <p:cNvSpPr>
            <a:spLocks noGrp="1"/>
          </p:cNvSpPr>
          <p:nvPr>
            <p:ph type="title"/>
            <p:custDataLst>
              <p:tags r:id="rId2"/>
            </p:custDataLst>
          </p:nvPr>
        </p:nvSpPr>
        <p:spPr/>
        <p:txBody>
          <a:bodyPr/>
          <a:lstStyle/>
          <a:p>
            <a:r>
              <a:rPr lang="fr-CA" dirty="0"/>
              <a:t>La structure de la FAPPUNB</a:t>
            </a:r>
            <a:endParaRPr lang="en-CA" dirty="0"/>
          </a:p>
        </p:txBody>
      </p:sp>
    </p:spTree>
    <p:extLst>
      <p:ext uri="{BB962C8B-B14F-4D97-AF65-F5344CB8AC3E}">
        <p14:creationId xmlns:p14="http://schemas.microsoft.com/office/powerpoint/2010/main" val="1598447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4770C2-BB7D-808D-7CB9-398E6B7C69AF}"/>
              </a:ext>
            </a:extLst>
          </p:cNvPr>
          <p:cNvSpPr>
            <a:spLocks noGrp="1"/>
          </p:cNvSpPr>
          <p:nvPr>
            <p:ph idx="1"/>
            <p:custDataLst>
              <p:tags r:id="rId1"/>
            </p:custDataLst>
          </p:nvPr>
        </p:nvSpPr>
        <p:spPr>
          <a:xfrm>
            <a:off x="838200" y="2717431"/>
            <a:ext cx="10515600" cy="3277009"/>
          </a:xfrm>
        </p:spPr>
        <p:txBody>
          <a:bodyPr>
            <a:normAutofit/>
          </a:bodyPr>
          <a:lstStyle/>
          <a:p>
            <a:r>
              <a:rPr lang="fr-CA" sz="2200" b="1" dirty="0"/>
              <a:t>Comités de la FAPPUNB</a:t>
            </a:r>
          </a:p>
          <a:p>
            <a:pPr lvl="1"/>
            <a:r>
              <a:rPr lang="fr-CA" sz="2200" dirty="0"/>
              <a:t>Comité des candidatures (permanent)</a:t>
            </a:r>
          </a:p>
          <a:p>
            <a:pPr lvl="1"/>
            <a:r>
              <a:rPr lang="fr-CA" sz="2200" dirty="0"/>
              <a:t>Comité du fonds d’aide juridique</a:t>
            </a:r>
          </a:p>
          <a:p>
            <a:pPr lvl="1"/>
            <a:r>
              <a:rPr lang="fr-CA" sz="2200" dirty="0"/>
              <a:t>Comité de sélection du Prix Nicole Raymond </a:t>
            </a:r>
            <a:r>
              <a:rPr lang="fr-CA" sz="2200" dirty="0" err="1"/>
              <a:t>Award</a:t>
            </a:r>
            <a:endParaRPr lang="fr-CA" sz="2200" dirty="0"/>
          </a:p>
          <a:p>
            <a:pPr lvl="1"/>
            <a:r>
              <a:rPr lang="fr-CA" sz="2200" dirty="0"/>
              <a:t>Comité des ressources humaines (permanent)</a:t>
            </a:r>
          </a:p>
          <a:p>
            <a:pPr marL="457200" lvl="1" indent="0">
              <a:buNone/>
            </a:pPr>
            <a:endParaRPr lang="en-CA" sz="2200" b="1" dirty="0"/>
          </a:p>
          <a:p>
            <a:r>
              <a:rPr lang="en-CA" sz="2200" b="1" dirty="0" err="1"/>
              <a:t>Comités</a:t>
            </a:r>
            <a:r>
              <a:rPr lang="en-CA" sz="2200" b="1" dirty="0"/>
              <a:t> </a:t>
            </a:r>
            <a:r>
              <a:rPr lang="en-CA" sz="2200" b="1" dirty="0" err="1"/>
              <a:t>spéciaux</a:t>
            </a:r>
            <a:r>
              <a:rPr lang="en-CA" sz="2200" b="1" dirty="0"/>
              <a:t> de la FAPPUNB</a:t>
            </a:r>
            <a:endParaRPr lang="en-CA" sz="2200" dirty="0"/>
          </a:p>
          <a:p>
            <a:pPr lvl="1"/>
            <a:r>
              <a:rPr lang="en-CA" sz="2200" dirty="0" err="1"/>
              <a:t>Ces</a:t>
            </a:r>
            <a:r>
              <a:rPr lang="en-CA" sz="2200" dirty="0"/>
              <a:t> </a:t>
            </a:r>
            <a:r>
              <a:rPr lang="en-CA" sz="2200" dirty="0" err="1"/>
              <a:t>comités</a:t>
            </a:r>
            <a:r>
              <a:rPr lang="en-CA" sz="2200" dirty="0"/>
              <a:t> </a:t>
            </a:r>
            <a:r>
              <a:rPr lang="en-CA" sz="2200" dirty="0" err="1"/>
              <a:t>sont</a:t>
            </a:r>
            <a:r>
              <a:rPr lang="en-CA" sz="2200" dirty="0"/>
              <a:t> </a:t>
            </a:r>
            <a:r>
              <a:rPr lang="en-CA" sz="2200" dirty="0" err="1"/>
              <a:t>constitués</a:t>
            </a:r>
            <a:r>
              <a:rPr lang="en-CA" sz="2200" dirty="0"/>
              <a:t> par le conseil pour </a:t>
            </a:r>
            <a:r>
              <a:rPr lang="en-CA" sz="2200" dirty="0" err="1"/>
              <a:t>une</a:t>
            </a:r>
            <a:r>
              <a:rPr lang="en-CA" sz="2200" dirty="0"/>
              <a:t> </a:t>
            </a:r>
            <a:r>
              <a:rPr lang="en-CA" sz="2200" dirty="0" err="1"/>
              <a:t>tâche</a:t>
            </a:r>
            <a:r>
              <a:rPr lang="en-CA" sz="2200" dirty="0"/>
              <a:t> </a:t>
            </a:r>
            <a:r>
              <a:rPr lang="en-CA" sz="2200" dirty="0" err="1"/>
              <a:t>ponctuelle</a:t>
            </a:r>
            <a:r>
              <a:rPr lang="en-CA" sz="2200" dirty="0"/>
              <a:t>.</a:t>
            </a:r>
          </a:p>
          <a:p>
            <a:pPr marL="0" indent="0">
              <a:buNone/>
            </a:pPr>
            <a:endParaRPr lang="en-CA" b="1" dirty="0"/>
          </a:p>
        </p:txBody>
      </p:sp>
      <p:sp>
        <p:nvSpPr>
          <p:cNvPr id="3" name="Title 2">
            <a:extLst>
              <a:ext uri="{FF2B5EF4-FFF2-40B4-BE49-F238E27FC236}">
                <a16:creationId xmlns:a16="http://schemas.microsoft.com/office/drawing/2014/main" id="{8907E922-C2EB-4821-C718-7F3B03DCF669}"/>
              </a:ext>
            </a:extLst>
          </p:cNvPr>
          <p:cNvSpPr>
            <a:spLocks noGrp="1"/>
          </p:cNvSpPr>
          <p:nvPr>
            <p:ph type="title"/>
            <p:custDataLst>
              <p:tags r:id="rId2"/>
            </p:custDataLst>
          </p:nvPr>
        </p:nvSpPr>
        <p:spPr/>
        <p:txBody>
          <a:bodyPr/>
          <a:lstStyle/>
          <a:p>
            <a:r>
              <a:rPr lang="fr-CA" dirty="0"/>
              <a:t>La structure de la FAPPUNB (suite)</a:t>
            </a:r>
            <a:endParaRPr lang="en-CA" dirty="0"/>
          </a:p>
        </p:txBody>
      </p:sp>
    </p:spTree>
    <p:extLst>
      <p:ext uri="{BB962C8B-B14F-4D97-AF65-F5344CB8AC3E}">
        <p14:creationId xmlns:p14="http://schemas.microsoft.com/office/powerpoint/2010/main" val="6077626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PowerPoint template">
  <a:themeElements>
    <a:clrScheme name="FNBFA">
      <a:dk1>
        <a:srgbClr val="000000"/>
      </a:dk1>
      <a:lt1>
        <a:srgbClr val="FFFFFF"/>
      </a:lt1>
      <a:dk2>
        <a:srgbClr val="44546A"/>
      </a:dk2>
      <a:lt2>
        <a:srgbClr val="E7E6E6"/>
      </a:lt2>
      <a:accent1>
        <a:srgbClr val="009CA6"/>
      </a:accent1>
      <a:accent2>
        <a:srgbClr val="005359"/>
      </a:accent2>
      <a:accent3>
        <a:srgbClr val="4E4347"/>
      </a:accent3>
      <a:accent4>
        <a:srgbClr val="000000"/>
      </a:accent4>
      <a:accent5>
        <a:srgbClr val="0C5C62"/>
      </a:accent5>
      <a:accent6>
        <a:srgbClr val="F19D19"/>
      </a:accent6>
      <a:hlink>
        <a:srgbClr val="005359"/>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639</TotalTime>
  <Words>1081</Words>
  <Application>Microsoft Office PowerPoint</Application>
  <PresentationFormat>Widescreen</PresentationFormat>
  <Paragraphs>116</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Wingdings</vt:lpstr>
      <vt:lpstr>PowerPoint template</vt:lpstr>
      <vt:lpstr>La fédération des associations de professeures et professeurs d’université du Nouveau-Brunswick </vt:lpstr>
      <vt:lpstr>Historique de la FAPPUNB </vt:lpstr>
      <vt:lpstr>Énoncé de mission et objectifs de la FAPPUNB </vt:lpstr>
      <vt:lpstr>Associations membres de la FAPPUNB</vt:lpstr>
      <vt:lpstr>Fonds d’aide juridique pour les associations membres</vt:lpstr>
      <vt:lpstr>Prix Nicole Raymond Award</vt:lpstr>
      <vt:lpstr>La FAPPUNB en action</vt:lpstr>
      <vt:lpstr>La structure de la FAPPUNB</vt:lpstr>
      <vt:lpstr>La structure de la FAPPUNB (suite)</vt:lpstr>
      <vt:lpstr>Emplacement du bureau de la FAPPUNB 277 rue Main, pièce 202, Fredericton (rive nord)</vt:lpstr>
      <vt:lpstr>Bureau de la FAPPUNB: vue de l’intérieur</vt:lpstr>
      <vt:lpstr>Exemples du travail crucial par la FAPPUNB</vt:lpstr>
      <vt:lpstr>Conseil d’administration de la FAPPUNB Droits et responsabilités</vt:lpstr>
      <vt:lpstr>Conseil d’administration de la FAPPUNB Droits et responsabilités</vt:lpstr>
      <vt:lpstr>Conseil d’administration de la FAPPUNB Droits et responsabilités</vt:lpstr>
      <vt:lpstr>Enjeux actuels en matière d’EPS</vt:lpstr>
      <vt:lpstr>Pour en savoir plus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156</dc:title>
  <dc:creator>Kevin Wyllie</dc:creator>
  <cp:lastModifiedBy>Lise Robichaud</cp:lastModifiedBy>
  <cp:revision>14</cp:revision>
  <dcterms:created xsi:type="dcterms:W3CDTF">2019-10-25T12:53:03Z</dcterms:created>
  <dcterms:modified xsi:type="dcterms:W3CDTF">2022-08-12T16:46:50Z</dcterms:modified>
</cp:coreProperties>
</file>